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4"/>
  </p:sldMasterIdLst>
  <p:notesMasterIdLst>
    <p:notesMasterId r:id="rId8"/>
  </p:notesMasterIdLst>
  <p:sldIdLst>
    <p:sldId id="2145706926" r:id="rId5"/>
    <p:sldId id="2145706929" r:id="rId6"/>
    <p:sldId id="214737669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21B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F343F6-F05E-4DF0-8AB1-204394ABD2A5}" v="2" dt="2023-03-14T08:21:47.5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0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65574-3DEB-42E8-9136-D7DE6B970FC3}" type="datetimeFigureOut">
              <a:rPr lang="ru-RU" smtClean="0"/>
              <a:t>09.06.2023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297F2-A9E9-41C8-A561-ADAE95270F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571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ED5AB0-1E68-4C29-93F0-540B32DC035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142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ED5AB0-1E68-4C29-93F0-540B32DC0355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1270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4.e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image" Target="../media/image4.emf"/><Relationship Id="rId2" Type="http://schemas.openxmlformats.org/officeDocument/2006/relationships/tags" Target="../tags/tag2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2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image" Target="../media/image4.emf"/><Relationship Id="rId2" Type="http://schemas.openxmlformats.org/officeDocument/2006/relationships/tags" Target="../tags/tag25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image" Target="../media/image4.emf"/><Relationship Id="rId2" Type="http://schemas.openxmlformats.org/officeDocument/2006/relationships/tags" Target="../tags/tag2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4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openxmlformats.org/officeDocument/2006/relationships/image" Target="../media/image4.emf"/><Relationship Id="rId2" Type="http://schemas.openxmlformats.org/officeDocument/2006/relationships/tags" Target="../tags/tag29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5.bin"/><Relationship Id="rId4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32.xml"/><Relationship Id="rId7" Type="http://schemas.openxmlformats.org/officeDocument/2006/relationships/image" Target="../media/image1.emf"/><Relationship Id="rId2" Type="http://schemas.openxmlformats.org/officeDocument/2006/relationships/tags" Target="../tags/tag31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6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3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35.xml"/><Relationship Id="rId7" Type="http://schemas.openxmlformats.org/officeDocument/2006/relationships/image" Target="../media/image3.emf"/><Relationship Id="rId2" Type="http://schemas.openxmlformats.org/officeDocument/2006/relationships/tags" Target="../tags/tag34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7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6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7" Type="http://schemas.openxmlformats.org/officeDocument/2006/relationships/image" Target="../media/image4.emf"/><Relationship Id="rId2" Type="http://schemas.openxmlformats.org/officeDocument/2006/relationships/tags" Target="../tags/tag3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8.bin"/><Relationship Id="rId4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9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A560C44A-33BC-4EF6-8181-06633EBDFFB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12793039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A560C44A-33BC-4EF6-8181-06633EBDFFB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D26729E3-99DF-45EF-B815-C34CFA3F3B7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5000" b="1" i="0" baseline="0" err="1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938" y="1914526"/>
            <a:ext cx="11175732" cy="1384995"/>
          </a:xfrm>
        </p:spPr>
        <p:txBody>
          <a:bodyPr anchor="t">
            <a:spAutoFit/>
          </a:bodyPr>
          <a:lstStyle>
            <a:lvl1pPr algn="l">
              <a:lnSpc>
                <a:spcPct val="90000"/>
              </a:lnSpc>
              <a:defRPr sz="5000" cap="all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5938" y="944038"/>
            <a:ext cx="7561262" cy="676800"/>
          </a:xfrm>
        </p:spPr>
        <p:txBody>
          <a:bodyPr anchor="b"/>
          <a:lstStyle>
            <a:lvl1pPr marL="0" indent="0" algn="l">
              <a:lnSpc>
                <a:spcPct val="100000"/>
              </a:lnSpc>
              <a:buNone/>
              <a:defRPr sz="2400" b="1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GB"/>
          </a:p>
        </p:txBody>
      </p:sp>
      <p:cxnSp>
        <p:nvCxnSpPr>
          <p:cNvPr id="11" name="Straight Connector 10"/>
          <p:cNvCxnSpPr/>
          <p:nvPr userDrawn="1"/>
        </p:nvCxnSpPr>
        <p:spPr bwMode="gray">
          <a:xfrm>
            <a:off x="515938" y="1736725"/>
            <a:ext cx="11160124" cy="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Bild 5">
            <a:extLst>
              <a:ext uri="{FF2B5EF4-FFF2-40B4-BE49-F238E27FC236}">
                <a16:creationId xmlns:a16="http://schemas.microsoft.com/office/drawing/2014/main" id="{8E6A5C74-7DF0-4E9F-85B4-3D981296AC2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670" y="319956"/>
            <a:ext cx="2448000" cy="60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5441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59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right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2B8605DD-1663-4698-B573-C7BF6F0E510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409136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think-cell Folie" r:id="rId5" imgW="344" imgH="345" progId="TCLayout.ActiveDocument.1">
                  <p:embed/>
                </p:oleObj>
              </mc:Choice>
              <mc:Fallback>
                <p:oleObj name="think-cell Folie" r:id="rId5" imgW="344" imgH="345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2B8605DD-1663-4698-B573-C7BF6F0E51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6214FC2E-81B8-4864-9362-1C49E3BA108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2400" b="1" i="0" baseline="0" err="1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 bwMode="gray">
          <a:xfrm>
            <a:off x="0" y="1666876"/>
            <a:ext cx="3193256" cy="149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3009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3257" y="944655"/>
            <a:ext cx="8482806" cy="6774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257" y="1874838"/>
            <a:ext cx="8482806" cy="45069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098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890">
          <p15:clr>
            <a:srgbClr val="FBAE40"/>
          </p15:clr>
        </p15:guide>
        <p15:guide id="2" pos="2003">
          <p15:clr>
            <a:srgbClr val="FBAE40"/>
          </p15:clr>
        </p15:guide>
        <p15:guide id="3" orient="horz" pos="1207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ru-RU"/>
              <a:t>Вставка рисунка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51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E2599C39-9EA5-4E39-BCC0-592221003E4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841152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think-cell Folie" r:id="rId5" imgW="344" imgH="345" progId="TCLayout.ActiveDocument.1">
                  <p:embed/>
                </p:oleObj>
              </mc:Choice>
              <mc:Fallback>
                <p:oleObj name="think-cell Folie" r:id="rId5" imgW="344" imgH="345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E2599C39-9EA5-4E39-BCC0-592221003E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BFAAFD59-7FF6-47B3-BBA2-41E8D872EEA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5000" b="1" i="0" baseline="0" err="1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12192000" cy="17367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endParaRPr lang="en-US" sz="1600" err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938" y="1914526"/>
            <a:ext cx="11160125" cy="1384995"/>
          </a:xfrm>
        </p:spPr>
        <p:txBody>
          <a:bodyPr anchor="t">
            <a:spAutoFit/>
          </a:bodyPr>
          <a:lstStyle>
            <a:lvl1pPr algn="l">
              <a:lnSpc>
                <a:spcPct val="90000"/>
              </a:lnSpc>
              <a:defRPr sz="5000" cap="all" baseline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5938" y="944438"/>
            <a:ext cx="7596188" cy="676800"/>
          </a:xfrm>
        </p:spPr>
        <p:txBody>
          <a:bodyPr anchor="b"/>
          <a:lstStyle>
            <a:lvl1pPr marL="0" indent="0" algn="l">
              <a:lnSpc>
                <a:spcPct val="100000"/>
              </a:lnSpc>
              <a:buNone/>
              <a:defRPr sz="2400" b="1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GB"/>
          </a:p>
        </p:txBody>
      </p:sp>
      <p:pic>
        <p:nvPicPr>
          <p:cNvPr id="8" name="Bild 5">
            <a:extLst>
              <a:ext uri="{FF2B5EF4-FFF2-40B4-BE49-F238E27FC236}">
                <a16:creationId xmlns:a16="http://schemas.microsoft.com/office/drawing/2014/main" id="{EA1D6381-3045-46B3-8F6D-3C011DCF604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670" y="319956"/>
            <a:ext cx="2448000" cy="60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644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6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pi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528D1E07-B40B-4E7B-BC64-D30BD652E21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5220908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think-cell Folie" r:id="rId5" imgW="344" imgH="345" progId="TCLayout.ActiveDocument.1">
                  <p:embed/>
                </p:oleObj>
              </mc:Choice>
              <mc:Fallback>
                <p:oleObj name="think-cell Folie" r:id="rId5" imgW="344" imgH="345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528D1E07-B40B-4E7B-BC64-D30BD652E2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3828D2BD-658A-4518-A765-DE4F7FF4986B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5000" b="1" i="0" baseline="0" err="1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1736724"/>
            <a:ext cx="12192000" cy="5121275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ru-RU"/>
              <a:t>Вставка рисунка</a:t>
            </a:r>
            <a:endParaRPr lang="en-GB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12192000" cy="17367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endParaRPr lang="en-US" sz="1600" err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938" y="1914526"/>
            <a:ext cx="11160125" cy="1384995"/>
          </a:xfrm>
        </p:spPr>
        <p:txBody>
          <a:bodyPr anchor="t">
            <a:spAutoFit/>
          </a:bodyPr>
          <a:lstStyle>
            <a:lvl1pPr algn="l">
              <a:lnSpc>
                <a:spcPct val="90000"/>
              </a:lnSpc>
              <a:defRPr sz="5000" cap="all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5938" y="944438"/>
            <a:ext cx="7596188" cy="676800"/>
          </a:xfrm>
        </p:spPr>
        <p:txBody>
          <a:bodyPr anchor="b"/>
          <a:lstStyle>
            <a:lvl1pPr marL="0" indent="0" algn="l">
              <a:lnSpc>
                <a:spcPct val="100000"/>
              </a:lnSpc>
              <a:buNone/>
              <a:defRPr sz="2400" b="1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GB"/>
          </a:p>
        </p:txBody>
      </p:sp>
      <p:pic>
        <p:nvPicPr>
          <p:cNvPr id="10" name="Bild 5">
            <a:extLst>
              <a:ext uri="{FF2B5EF4-FFF2-40B4-BE49-F238E27FC236}">
                <a16:creationId xmlns:a16="http://schemas.microsoft.com/office/drawing/2014/main" id="{956F7324-35F8-492F-9344-CDE3E1AEF68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670" y="319956"/>
            <a:ext cx="2448000" cy="60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4470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6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1221C565-A1C9-4BC0-B916-0C51AE55379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513119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think-cell Folie" r:id="rId5" imgW="344" imgH="345" progId="TCLayout.ActiveDocument.1">
                  <p:embed/>
                </p:oleObj>
              </mc:Choice>
              <mc:Fallback>
                <p:oleObj name="think-cell Folie" r:id="rId5" imgW="344" imgH="345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1221C565-A1C9-4BC0-B916-0C51AE5537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CA31432F-AA76-4269-93B4-BC2F1E7FB877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2400" b="1" i="0" baseline="0" err="1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515938" y="944438"/>
            <a:ext cx="9144000" cy="677491"/>
          </a:xfrm>
        </p:spPr>
        <p:txBody>
          <a:bodyPr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515938" y="1736725"/>
            <a:ext cx="11160124" cy="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d 5">
            <a:extLst>
              <a:ext uri="{FF2B5EF4-FFF2-40B4-BE49-F238E27FC236}">
                <a16:creationId xmlns:a16="http://schemas.microsoft.com/office/drawing/2014/main" id="{D571D4B5-EEF3-4EB5-B84C-8C7F8BCB53E6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670" y="319956"/>
            <a:ext cx="2448000" cy="60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834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6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nd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BEF9A793-6057-469E-B557-CEBDD6A0684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8039578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BEF9A793-6057-469E-B557-CEBDD6A068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2AD0B6AA-AEA8-454A-B27C-132CBCCA77F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</a:pPr>
            <a:endParaRPr lang="de-DE" sz="6600" b="1" i="0" baseline="0" err="1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938" y="1848291"/>
            <a:ext cx="11160126" cy="1986575"/>
          </a:xfrm>
        </p:spPr>
        <p:txBody>
          <a:bodyPr anchor="t"/>
          <a:lstStyle>
            <a:lvl1pPr algn="l">
              <a:lnSpc>
                <a:spcPct val="95000"/>
              </a:lnSpc>
              <a:defRPr sz="6600" cap="all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5937" y="4053845"/>
            <a:ext cx="11160125" cy="2327904"/>
          </a:xfrm>
        </p:spPr>
        <p:txBody>
          <a:bodyPr anchor="t"/>
          <a:lstStyle>
            <a:lvl1pPr marL="0" indent="0" algn="l">
              <a:lnSpc>
                <a:spcPct val="100000"/>
              </a:lnSpc>
              <a:buNone/>
              <a:defRPr sz="10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 bwMode="gray">
          <a:xfrm>
            <a:off x="515938" y="1736725"/>
            <a:ext cx="11160124" cy="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Bild 5">
            <a:extLst>
              <a:ext uri="{FF2B5EF4-FFF2-40B4-BE49-F238E27FC236}">
                <a16:creationId xmlns:a16="http://schemas.microsoft.com/office/drawing/2014/main" id="{C3E3302E-BDBE-4320-AE95-80B2FCF8F89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670" y="319956"/>
            <a:ext cx="2448000" cy="60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639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6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rand_OS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14721746-A9A6-424C-9E4F-7DD465B0652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1768708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think-cell Folie" r:id="rId6" imgW="344" imgH="345" progId="TCLayout.ActiveDocument.1">
                  <p:embed/>
                </p:oleObj>
              </mc:Choice>
              <mc:Fallback>
                <p:oleObj name="think-cell Folie" r:id="rId6" imgW="344" imgH="345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14721746-A9A6-424C-9E4F-7DD465B065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A265B924-C2C1-4BBF-B8EE-4EF047FF737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2400" b="1" i="0" baseline="0" err="1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8" y="944438"/>
            <a:ext cx="9144000" cy="6774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937" y="1875304"/>
            <a:ext cx="11160125" cy="36779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pic>
        <p:nvPicPr>
          <p:cNvPr id="9" name="Bild 4">
            <a:extLst>
              <a:ext uri="{FF2B5EF4-FFF2-40B4-BE49-F238E27FC236}">
                <a16:creationId xmlns:a16="http://schemas.microsoft.com/office/drawing/2014/main" id="{C546C87D-313E-4A1D-91EF-757F1CE9FF51}"/>
              </a:ext>
            </a:extLst>
          </p:cNvPr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6007" y="5960014"/>
            <a:ext cx="1264998" cy="59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6255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07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rand_SYLVAN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C783837E-7BA9-4498-9763-37215E3DD33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5760510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C783837E-7BA9-4498-9763-37215E3DD3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273215A3-BC83-4C10-B565-429EDC1D1EE3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2400" b="1" i="0" baseline="0" err="1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pic>
        <p:nvPicPr>
          <p:cNvPr id="13" name="Bild 3"/>
          <p:cNvPicPr>
            <a:picLocks noChangeAspect="1"/>
          </p:cNvPicPr>
          <p:nvPr userDrawn="1"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2729" y="5936457"/>
            <a:ext cx="1619705" cy="6353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937" y="1875304"/>
            <a:ext cx="11160125" cy="36779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577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07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Partner Brand)">
    <p:bg bwMode="gray"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037C9DE6-2327-4EB3-B8A9-3C5799E6417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1571747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037C9DE6-2327-4EB3-B8A9-3C5799E641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E1CAE04B-29F2-4595-B65A-7B3E9F3C9FF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de-DE" sz="5000" b="1" i="0" baseline="0" err="1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750" y="1915722"/>
            <a:ext cx="8727732" cy="1384995"/>
          </a:xfrm>
        </p:spPr>
        <p:txBody>
          <a:bodyPr anchor="t">
            <a:spAutoFit/>
          </a:bodyPr>
          <a:lstStyle>
            <a:lvl1pPr algn="l">
              <a:lnSpc>
                <a:spcPct val="90000"/>
              </a:lnSpc>
              <a:defRPr sz="5000" cap="all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5938" y="944438"/>
            <a:ext cx="8715544" cy="676800"/>
          </a:xfrm>
        </p:spPr>
        <p:txBody>
          <a:bodyPr anchor="b"/>
          <a:lstStyle>
            <a:lvl1pPr marL="0" indent="0" algn="l">
              <a:lnSpc>
                <a:spcPct val="100000"/>
              </a:lnSpc>
              <a:buNone/>
              <a:defRPr sz="2400" b="1" cap="all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GB"/>
          </a:p>
        </p:txBody>
      </p:sp>
      <p:cxnSp>
        <p:nvCxnSpPr>
          <p:cNvPr id="11" name="Straight Connector 10"/>
          <p:cNvCxnSpPr/>
          <p:nvPr userDrawn="1"/>
        </p:nvCxnSpPr>
        <p:spPr bwMode="gray">
          <a:xfrm>
            <a:off x="515938" y="1736725"/>
            <a:ext cx="11160124" cy="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Bildplatzhalter 18"/>
          <p:cNvSpPr>
            <a:spLocks noGrp="1"/>
          </p:cNvSpPr>
          <p:nvPr>
            <p:ph type="pic" sz="quarter" idx="10" hasCustomPrompt="1"/>
          </p:nvPr>
        </p:nvSpPr>
        <p:spPr>
          <a:xfrm>
            <a:off x="9938903" y="2000250"/>
            <a:ext cx="1738800" cy="756000"/>
          </a:xfrm>
          <a:solidFill>
            <a:schemeClr val="bg1"/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00" b="1">
                <a:solidFill>
                  <a:schemeClr val="tx2"/>
                </a:solidFill>
              </a:defRPr>
            </a:lvl1pPr>
          </a:lstStyle>
          <a:p>
            <a:r>
              <a:rPr lang="de-DE" sz="800" b="1">
                <a:solidFill>
                  <a:schemeClr val="tx2"/>
                </a:solidFill>
              </a:rPr>
              <a:t>Partner Brand</a:t>
            </a:r>
          </a:p>
        </p:txBody>
      </p:sp>
      <p:pic>
        <p:nvPicPr>
          <p:cNvPr id="9" name="Bild 5">
            <a:extLst>
              <a:ext uri="{FF2B5EF4-FFF2-40B4-BE49-F238E27FC236}">
                <a16:creationId xmlns:a16="http://schemas.microsoft.com/office/drawing/2014/main" id="{99CFE834-5C67-4A23-BA0F-ED5F836DA8E2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3670" y="319956"/>
            <a:ext cx="2448000" cy="603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1304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6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(Partner Brand)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>
            <a:extLst>
              <a:ext uri="{FF2B5EF4-FFF2-40B4-BE49-F238E27FC236}">
                <a16:creationId xmlns:a16="http://schemas.microsoft.com/office/drawing/2014/main" id="{1EEC8EF5-AA9A-4355-9720-80029224A6E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5475616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think-cell Folie" r:id="rId5" imgW="344" imgH="345" progId="TCLayout.ActiveDocument.1">
                  <p:embed/>
                </p:oleObj>
              </mc:Choice>
              <mc:Fallback>
                <p:oleObj name="think-cell Folie" r:id="rId5" imgW="344" imgH="345" progId="TCLayout.ActiveDocument.1">
                  <p:embed/>
                  <p:pic>
                    <p:nvPicPr>
                      <p:cNvPr id="6" name="Objekt 5" hidden="1">
                        <a:extLst>
                          <a:ext uri="{FF2B5EF4-FFF2-40B4-BE49-F238E27FC236}">
                            <a16:creationId xmlns:a16="http://schemas.microsoft.com/office/drawing/2014/main" id="{1EEC8EF5-AA9A-4355-9720-80029224A6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 hidden="1">
            <a:extLst>
              <a:ext uri="{FF2B5EF4-FFF2-40B4-BE49-F238E27FC236}">
                <a16:creationId xmlns:a16="http://schemas.microsoft.com/office/drawing/2014/main" id="{32F9349D-EE37-4DFB-843C-8D54A631F348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2400" b="1" i="0" baseline="0" err="1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4" name="Bildplatzhalter 18"/>
          <p:cNvSpPr>
            <a:spLocks noGrp="1"/>
          </p:cNvSpPr>
          <p:nvPr>
            <p:ph type="pic" sz="quarter" idx="10" hasCustomPrompt="1"/>
          </p:nvPr>
        </p:nvSpPr>
        <p:spPr>
          <a:xfrm>
            <a:off x="10437909" y="932024"/>
            <a:ext cx="1238153" cy="588764"/>
          </a:xfrm>
          <a:solidFill>
            <a:schemeClr val="bg1"/>
          </a:solidFill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800" b="1">
                <a:solidFill>
                  <a:schemeClr val="tx2"/>
                </a:solidFill>
              </a:defRPr>
            </a:lvl1pPr>
          </a:lstStyle>
          <a:p>
            <a:r>
              <a:rPr lang="de-DE" sz="800" b="1">
                <a:solidFill>
                  <a:schemeClr val="tx2"/>
                </a:solidFill>
              </a:rPr>
              <a:t>Partner Brand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48476CCC-63BC-4D81-8681-24AF9D22A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944438"/>
            <a:ext cx="9144000" cy="6774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212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0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38DB404E-CD68-4443-B5F1-72C13C9BFD5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473121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think-cell Folie" r:id="rId5" imgW="344" imgH="345" progId="TCLayout.ActiveDocument.1">
                  <p:embed/>
                </p:oleObj>
              </mc:Choice>
              <mc:Fallback>
                <p:oleObj name="think-cell Folie" r:id="rId5" imgW="344" imgH="345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38DB404E-CD68-4443-B5F1-72C13C9BFD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0AC930B2-5508-4DE5-BFBC-815852FA6C5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2400" b="1" i="0" baseline="0" err="1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8" y="944438"/>
            <a:ext cx="9144000" cy="6774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2515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07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 (right)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996977" y="0"/>
            <a:ext cx="919502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5500" y="908720"/>
            <a:ext cx="8450562" cy="677491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34571" y="365125"/>
            <a:ext cx="1764000" cy="43476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 bwMode="gray">
          <a:xfrm>
            <a:off x="3225500" y="1736725"/>
            <a:ext cx="8450562" cy="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ildplatzhalter 12"/>
          <p:cNvSpPr>
            <a:spLocks noGrp="1"/>
          </p:cNvSpPr>
          <p:nvPr>
            <p:ph type="pic" sz="quarter" idx="10" hasCustomPrompt="1"/>
          </p:nvPr>
        </p:nvSpPr>
        <p:spPr>
          <a:xfrm>
            <a:off x="307" y="4262469"/>
            <a:ext cx="2997200" cy="211928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CB will </a:t>
            </a:r>
            <a:r>
              <a:rPr lang="de-DE" err="1"/>
              <a:t>add</a:t>
            </a:r>
            <a:r>
              <a:rPr lang="de-DE"/>
              <a:t> </a:t>
            </a:r>
            <a:r>
              <a:rPr lang="de-DE" err="1"/>
              <a:t>application</a:t>
            </a:r>
            <a:r>
              <a:rPr lang="de-DE"/>
              <a:t> </a:t>
            </a:r>
            <a:r>
              <a:rPr lang="de-DE" err="1"/>
              <a:t>picture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179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FFB9DE40-91FA-4C49-9286-4299FF9BF04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265930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think-cell Folie" r:id="rId5" imgW="344" imgH="345" progId="TCLayout.ActiveDocument.1">
                  <p:embed/>
                </p:oleObj>
              </mc:Choice>
              <mc:Fallback>
                <p:oleObj name="think-cell Folie" r:id="rId5" imgW="344" imgH="345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FFB9DE40-91FA-4C49-9286-4299FF9BF0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13CE2F42-B2D3-4FA6-8483-09FBAB0F6D9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2400" b="1" i="0" baseline="0" err="1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8" y="944438"/>
            <a:ext cx="3600450" cy="677491"/>
          </a:xfrm>
        </p:spPr>
        <p:txBody>
          <a:bodyPr/>
          <a:lstStyle>
            <a:lvl1pPr>
              <a:defRPr sz="2400" cap="all" baseline="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938" y="4329100"/>
            <a:ext cx="3600450" cy="2052650"/>
          </a:xfrm>
        </p:spPr>
        <p:txBody>
          <a:bodyPr/>
          <a:lstStyle>
            <a:lvl1pPr marL="182563" indent="-182563">
              <a:defRPr sz="1600"/>
            </a:lvl1pPr>
            <a:lvl2pPr marL="361950" indent="-180975">
              <a:defRPr sz="1600"/>
            </a:lvl2pPr>
            <a:lvl3pPr marL="542925" indent="-180975">
              <a:defRPr sz="1600"/>
            </a:lvl3pPr>
            <a:lvl4pPr marL="714375" indent="-171450">
              <a:defRPr sz="1600"/>
            </a:lvl4pPr>
            <a:lvl5pPr marL="895350" indent="-180975"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295776" y="4329100"/>
            <a:ext cx="3598861" cy="2052650"/>
          </a:xfrm>
        </p:spPr>
        <p:txBody>
          <a:bodyPr/>
          <a:lstStyle>
            <a:lvl1pPr marL="180975" indent="-180975">
              <a:defRPr sz="1600"/>
            </a:lvl1pPr>
            <a:lvl2pPr marL="361950" indent="-180975">
              <a:defRPr sz="1600"/>
            </a:lvl2pPr>
            <a:lvl3pPr marL="542925" indent="-180975">
              <a:defRPr sz="1600"/>
            </a:lvl3pPr>
            <a:lvl4pPr marL="714375" indent="-171450">
              <a:defRPr sz="1600"/>
            </a:lvl4pPr>
            <a:lvl5pPr marL="895350" indent="-180975"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8077201" y="4329100"/>
            <a:ext cx="3598861" cy="2052650"/>
          </a:xfrm>
        </p:spPr>
        <p:txBody>
          <a:bodyPr/>
          <a:lstStyle>
            <a:lvl1pPr marL="180975" indent="-180975">
              <a:defRPr sz="1600"/>
            </a:lvl1pPr>
            <a:lvl2pPr marL="361950" indent="-180975">
              <a:defRPr sz="1600"/>
            </a:lvl2pPr>
            <a:lvl3pPr marL="542925" indent="-180975">
              <a:defRPr sz="1600"/>
            </a:lvl3pPr>
            <a:lvl4pPr marL="714375" indent="-171450">
              <a:defRPr sz="1600"/>
            </a:lvl4pPr>
            <a:lvl5pPr marL="895350" indent="-180975"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4295775" y="944438"/>
            <a:ext cx="3600450" cy="677491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8077200" y="944438"/>
            <a:ext cx="3598861" cy="677491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Rectangle 13"/>
          <p:cNvSpPr/>
          <p:nvPr userDrawn="1"/>
        </p:nvSpPr>
        <p:spPr bwMode="gray">
          <a:xfrm>
            <a:off x="7896223" y="1586211"/>
            <a:ext cx="179390" cy="3299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 userDrawn="1"/>
        </p:nvSpPr>
        <p:spPr bwMode="gray">
          <a:xfrm>
            <a:off x="4116387" y="1586211"/>
            <a:ext cx="179387" cy="3299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hart Placeholder 17"/>
          <p:cNvSpPr>
            <a:spLocks noGrp="1"/>
          </p:cNvSpPr>
          <p:nvPr>
            <p:ph type="chart" sz="quarter" idx="17"/>
          </p:nvPr>
        </p:nvSpPr>
        <p:spPr>
          <a:xfrm>
            <a:off x="515938" y="1924049"/>
            <a:ext cx="3600450" cy="226695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ru-RU"/>
              <a:t>Вставка диаграммы</a:t>
            </a:r>
            <a:endParaRPr lang="en-GB"/>
          </a:p>
        </p:txBody>
      </p:sp>
      <p:sp>
        <p:nvSpPr>
          <p:cNvPr id="19" name="Chart Placeholder 17"/>
          <p:cNvSpPr>
            <a:spLocks noGrp="1"/>
          </p:cNvSpPr>
          <p:nvPr>
            <p:ph type="chart" sz="quarter" idx="18"/>
          </p:nvPr>
        </p:nvSpPr>
        <p:spPr>
          <a:xfrm>
            <a:off x="4295775" y="1924050"/>
            <a:ext cx="3598861" cy="226695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ru-RU"/>
              <a:t>Вставка диаграммы</a:t>
            </a:r>
            <a:endParaRPr lang="en-GB"/>
          </a:p>
        </p:txBody>
      </p:sp>
      <p:sp>
        <p:nvSpPr>
          <p:cNvPr id="20" name="Chart Placeholder 17"/>
          <p:cNvSpPr>
            <a:spLocks noGrp="1"/>
          </p:cNvSpPr>
          <p:nvPr>
            <p:ph type="chart" sz="quarter" idx="19"/>
          </p:nvPr>
        </p:nvSpPr>
        <p:spPr>
          <a:xfrm>
            <a:off x="8077200" y="1924050"/>
            <a:ext cx="3598861" cy="226695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ru-RU"/>
              <a:t>Вставка диаграммы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634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93">
          <p15:clr>
            <a:srgbClr val="FBAE40"/>
          </p15:clr>
        </p15:guide>
        <p15:guide id="2" pos="2705">
          <p15:clr>
            <a:srgbClr val="FBAE40"/>
          </p15:clr>
        </p15:guide>
        <p15:guide id="3" pos="4974">
          <p15:clr>
            <a:srgbClr val="FBAE40"/>
          </p15:clr>
        </p15:guide>
        <p15:guide id="4" pos="5087">
          <p15:clr>
            <a:srgbClr val="FBAE40"/>
          </p15:clr>
        </p15:guide>
        <p15:guide id="6" orient="horz" pos="120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AB77877E-96EA-4516-A853-5F0CCD356A6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3399494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think-cell Folie" r:id="rId5" imgW="344" imgH="345" progId="TCLayout.ActiveDocument.1">
                  <p:embed/>
                </p:oleObj>
              </mc:Choice>
              <mc:Fallback>
                <p:oleObj name="think-cell Folie" r:id="rId5" imgW="344" imgH="345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AB77877E-96EA-4516-A853-5F0CCD356A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66B7CE7F-105A-47FB-A7C2-261ECBEB1004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2400" b="1" i="0" baseline="0" err="1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8" y="944438"/>
            <a:ext cx="5489578" cy="677491"/>
          </a:xfrm>
        </p:spPr>
        <p:txBody>
          <a:bodyPr/>
          <a:lstStyle>
            <a:lvl1pPr>
              <a:defRPr sz="2400" cap="all" baseline="0"/>
            </a:lvl1pPr>
          </a:lstStyle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937" y="4329100"/>
            <a:ext cx="5489578" cy="2052650"/>
          </a:xfrm>
        </p:spPr>
        <p:txBody>
          <a:bodyPr/>
          <a:lstStyle>
            <a:lvl1pPr marL="182563" indent="-182563">
              <a:defRPr sz="1600"/>
            </a:lvl1pPr>
            <a:lvl2pPr marL="361950" indent="-180975">
              <a:defRPr sz="1600"/>
            </a:lvl2pPr>
            <a:lvl3pPr marL="542925" indent="-180975">
              <a:defRPr sz="1600"/>
            </a:lvl3pPr>
            <a:lvl4pPr marL="714375" indent="-171450">
              <a:defRPr sz="1600"/>
            </a:lvl4pPr>
            <a:lvl5pPr marL="895350" indent="-180975"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6186490" y="4329100"/>
            <a:ext cx="5489570" cy="2052650"/>
          </a:xfrm>
        </p:spPr>
        <p:txBody>
          <a:bodyPr/>
          <a:lstStyle>
            <a:lvl1pPr marL="180975" indent="-180975">
              <a:defRPr sz="1600"/>
            </a:lvl1pPr>
            <a:lvl2pPr marL="361950" indent="-180975">
              <a:defRPr sz="1600"/>
            </a:lvl2pPr>
            <a:lvl3pPr marL="542925" indent="-180975">
              <a:defRPr sz="1600"/>
            </a:lvl3pPr>
            <a:lvl4pPr marL="714375" indent="-171450">
              <a:defRPr sz="1600"/>
            </a:lvl4pPr>
            <a:lvl5pPr marL="895350" indent="-180975"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6186489" y="944438"/>
            <a:ext cx="5489570" cy="677491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Rectangle 14"/>
          <p:cNvSpPr/>
          <p:nvPr userDrawn="1"/>
        </p:nvSpPr>
        <p:spPr bwMode="gray">
          <a:xfrm>
            <a:off x="6005511" y="1586211"/>
            <a:ext cx="180977" cy="3299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hart Placeholder 17"/>
          <p:cNvSpPr>
            <a:spLocks noGrp="1"/>
          </p:cNvSpPr>
          <p:nvPr>
            <p:ph type="chart" sz="quarter" idx="17"/>
          </p:nvPr>
        </p:nvSpPr>
        <p:spPr>
          <a:xfrm>
            <a:off x="515937" y="1924050"/>
            <a:ext cx="5489576" cy="22606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ru-RU"/>
              <a:t>Вставка диаграммы</a:t>
            </a:r>
            <a:endParaRPr lang="en-GB"/>
          </a:p>
        </p:txBody>
      </p:sp>
      <p:sp>
        <p:nvSpPr>
          <p:cNvPr id="19" name="Chart Placeholder 17"/>
          <p:cNvSpPr>
            <a:spLocks noGrp="1"/>
          </p:cNvSpPr>
          <p:nvPr>
            <p:ph type="chart" sz="quarter" idx="18"/>
          </p:nvPr>
        </p:nvSpPr>
        <p:spPr>
          <a:xfrm>
            <a:off x="6186490" y="1924050"/>
            <a:ext cx="5489570" cy="2260600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ru-RU"/>
              <a:t>Вставка диаграммы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044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36">
          <p15:clr>
            <a:srgbClr val="FBAE40"/>
          </p15:clr>
        </p15:guide>
        <p15:guide id="2" orient="horz" pos="2750">
          <p15:clr>
            <a:srgbClr val="FBAE40"/>
          </p15:clr>
        </p15:guide>
        <p15:guide id="3" pos="3897">
          <p15:clr>
            <a:srgbClr val="FBAE40"/>
          </p15:clr>
        </p15:guide>
        <p15:guide id="4" pos="3783">
          <p15:clr>
            <a:srgbClr val="FBAE40"/>
          </p15:clr>
        </p15:guide>
        <p15:guide id="5" orient="horz" pos="120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22F43523-6F1A-4675-8621-0F8114B7265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7084187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think-cell Folie" r:id="rId5" imgW="344" imgH="345" progId="TCLayout.ActiveDocument.1">
                  <p:embed/>
                </p:oleObj>
              </mc:Choice>
              <mc:Fallback>
                <p:oleObj name="think-cell Folie" r:id="rId5" imgW="344" imgH="345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22F43523-6F1A-4675-8621-0F8114B726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0470EF73-1942-40F2-AE5B-38EA427E43E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2400" b="1" i="0" baseline="0" err="1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8" y="944438"/>
            <a:ext cx="11160122" cy="6774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8077200" y="1874839"/>
            <a:ext cx="3598859" cy="4506912"/>
          </a:xfrm>
        </p:spPr>
        <p:txBody>
          <a:bodyPr/>
          <a:lstStyle>
            <a:lvl1pPr marL="180975" indent="-180975">
              <a:defRPr sz="1600"/>
            </a:lvl1pPr>
            <a:lvl2pPr marL="361950" indent="-180975">
              <a:defRPr sz="1600"/>
            </a:lvl2pPr>
            <a:lvl3pPr marL="542925" indent="-180975">
              <a:defRPr sz="1600"/>
            </a:lvl3pPr>
            <a:lvl4pPr marL="714375" indent="-171450">
              <a:defRPr sz="1600"/>
            </a:lvl4pPr>
            <a:lvl5pPr marL="895350" indent="-180975"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18" name="Chart Placeholder 17"/>
          <p:cNvSpPr>
            <a:spLocks noGrp="1"/>
          </p:cNvSpPr>
          <p:nvPr>
            <p:ph type="chart" sz="quarter" idx="17"/>
          </p:nvPr>
        </p:nvSpPr>
        <p:spPr>
          <a:xfrm>
            <a:off x="515937" y="1924049"/>
            <a:ext cx="7380288" cy="4457701"/>
          </a:xfrm>
          <a:solidFill>
            <a:schemeClr val="bg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ru-RU"/>
              <a:t>Вставка диаграммы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4681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74">
          <p15:clr>
            <a:srgbClr val="FBAE40"/>
          </p15:clr>
        </p15:guide>
        <p15:guide id="2" pos="5087">
          <p15:clr>
            <a:srgbClr val="FBAE40"/>
          </p15:clr>
        </p15:guide>
        <p15:guide id="3" orient="horz" pos="1207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ll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8405A06F-303C-41FB-B67B-1BE3076F4CE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295979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think-cell Folie" r:id="rId5" imgW="344" imgH="345" progId="TCLayout.ActiveDocument.1">
                  <p:embed/>
                </p:oleObj>
              </mc:Choice>
              <mc:Fallback>
                <p:oleObj name="think-cell Folie" r:id="rId5" imgW="344" imgH="345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8405A06F-303C-41FB-B67B-1BE3076F4C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FE05351F-5029-47C9-8060-DE3A03C3BF9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2400" b="1" i="0" baseline="0" err="1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938" y="2283618"/>
            <a:ext cx="3600450" cy="4098131"/>
          </a:xfrm>
          <a:solidFill>
            <a:schemeClr val="bg2"/>
          </a:solidFill>
        </p:spPr>
        <p:txBody>
          <a:bodyPr lIns="108000" tIns="72000" rIns="90000" bIns="72000"/>
          <a:lstStyle>
            <a:lvl1pPr marL="182563" indent="-182563">
              <a:defRPr sz="1800"/>
            </a:lvl1pPr>
            <a:lvl2pPr marL="361950" indent="-180975">
              <a:defRPr sz="1800"/>
            </a:lvl2pPr>
            <a:lvl3pPr marL="542925" indent="-180975">
              <a:defRPr sz="1800"/>
            </a:lvl3pPr>
            <a:lvl4pPr marL="714375" indent="-171450">
              <a:defRPr sz="1800"/>
            </a:lvl4pPr>
            <a:lvl5pPr marL="895350" indent="-180975"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295775" y="2286000"/>
            <a:ext cx="3600449" cy="4095750"/>
          </a:xfrm>
          <a:solidFill>
            <a:schemeClr val="bg2"/>
          </a:solidFill>
        </p:spPr>
        <p:txBody>
          <a:bodyPr lIns="108000" tIns="72000" rIns="90000" bIns="72000"/>
          <a:lstStyle>
            <a:lvl1pPr marL="180975" indent="-180975">
              <a:defRPr sz="1800"/>
            </a:lvl1pPr>
            <a:lvl2pPr marL="361950" indent="-180975">
              <a:defRPr sz="1800"/>
            </a:lvl2pPr>
            <a:lvl3pPr marL="542925" indent="-180975">
              <a:defRPr sz="1800"/>
            </a:lvl3pPr>
            <a:lvl4pPr marL="714375" indent="-171450">
              <a:defRPr sz="1800"/>
            </a:lvl4pPr>
            <a:lvl5pPr marL="895350" indent="-180975"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8077201" y="2286000"/>
            <a:ext cx="3598862" cy="4095750"/>
          </a:xfrm>
          <a:solidFill>
            <a:schemeClr val="bg2"/>
          </a:solidFill>
        </p:spPr>
        <p:txBody>
          <a:bodyPr lIns="108000" tIns="72000" rIns="90000" bIns="72000"/>
          <a:lstStyle>
            <a:lvl1pPr marL="180975" indent="-180975">
              <a:defRPr sz="1800"/>
            </a:lvl1pPr>
            <a:lvl2pPr marL="361950" indent="-180975">
              <a:defRPr sz="1800"/>
            </a:lvl2pPr>
            <a:lvl3pPr marL="542925" indent="-180975">
              <a:defRPr sz="1800"/>
            </a:lvl3pPr>
            <a:lvl4pPr marL="714375" indent="-171450">
              <a:defRPr sz="1800"/>
            </a:lvl4pPr>
            <a:lvl5pPr marL="895350" indent="-180975"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30" name="Picture Placeholder 9"/>
          <p:cNvSpPr>
            <a:spLocks noGrp="1"/>
          </p:cNvSpPr>
          <p:nvPr>
            <p:ph type="pic" sz="quarter" idx="18" hasCustomPrompt="1"/>
          </p:nvPr>
        </p:nvSpPr>
        <p:spPr>
          <a:xfrm>
            <a:off x="698500" y="4392814"/>
            <a:ext cx="3235326" cy="1800000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auf Platzhalter ziehen </a:t>
            </a:r>
            <a:br>
              <a:rPr lang="de-DE"/>
            </a:br>
            <a:r>
              <a:rPr lang="de-DE"/>
              <a:t>oder durch Klicken </a:t>
            </a:r>
            <a:br>
              <a:rPr lang="de-DE"/>
            </a:br>
            <a:r>
              <a:rPr lang="de-DE"/>
              <a:t>auf Symbol hinzufügen</a:t>
            </a:r>
            <a:endParaRPr lang="en-GB"/>
          </a:p>
        </p:txBody>
      </p:sp>
      <p:sp>
        <p:nvSpPr>
          <p:cNvPr id="31" name="Picture Placeholder 9"/>
          <p:cNvSpPr>
            <a:spLocks noGrp="1"/>
          </p:cNvSpPr>
          <p:nvPr>
            <p:ph type="pic" sz="quarter" idx="19" hasCustomPrompt="1"/>
          </p:nvPr>
        </p:nvSpPr>
        <p:spPr>
          <a:xfrm>
            <a:off x="4482277" y="4392814"/>
            <a:ext cx="3227442" cy="1800000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auf Platzhalter ziehen </a:t>
            </a:r>
            <a:br>
              <a:rPr lang="de-DE"/>
            </a:br>
            <a:r>
              <a:rPr lang="de-DE"/>
              <a:t>oder durch Klicken </a:t>
            </a:r>
            <a:br>
              <a:rPr lang="de-DE"/>
            </a:br>
            <a:r>
              <a:rPr lang="de-DE"/>
              <a:t>auf Symbol hinzufügen</a:t>
            </a:r>
            <a:endParaRPr lang="en-GB"/>
          </a:p>
        </p:txBody>
      </p:sp>
      <p:sp>
        <p:nvSpPr>
          <p:cNvPr id="32" name="Picture Placeholder 9"/>
          <p:cNvSpPr>
            <a:spLocks noGrp="1"/>
          </p:cNvSpPr>
          <p:nvPr>
            <p:ph type="pic" sz="quarter" idx="20" hasCustomPrompt="1"/>
          </p:nvPr>
        </p:nvSpPr>
        <p:spPr>
          <a:xfrm>
            <a:off x="8295607" y="4392814"/>
            <a:ext cx="3162052" cy="1800000"/>
          </a:xfr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auf Platzhalter ziehen oder durch Klicken </a:t>
            </a:r>
            <a:br>
              <a:rPr lang="de-DE"/>
            </a:br>
            <a:r>
              <a:rPr lang="de-DE"/>
              <a:t>auf Symbol hinzufügen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15939" y="1874838"/>
            <a:ext cx="3600448" cy="270715"/>
          </a:xfrm>
        </p:spPr>
        <p:txBody>
          <a:bodyPr>
            <a:spAutoFit/>
          </a:bodyPr>
          <a:lstStyle>
            <a:lvl1pPr marL="0" indent="0">
              <a:buNone/>
              <a:defRPr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Headline</a:t>
            </a:r>
          </a:p>
        </p:txBody>
      </p:sp>
      <p:sp>
        <p:nvSpPr>
          <p:cNvPr id="28" name="Textplatzhalter 4"/>
          <p:cNvSpPr>
            <a:spLocks noGrp="1"/>
          </p:cNvSpPr>
          <p:nvPr>
            <p:ph type="body" sz="quarter" idx="16" hasCustomPrompt="1"/>
          </p:nvPr>
        </p:nvSpPr>
        <p:spPr>
          <a:xfrm>
            <a:off x="4295776" y="1874838"/>
            <a:ext cx="3600450" cy="270715"/>
          </a:xfrm>
        </p:spPr>
        <p:txBody>
          <a:bodyPr>
            <a:spAutoFit/>
          </a:bodyPr>
          <a:lstStyle>
            <a:lvl1pPr marL="0" indent="0">
              <a:buNone/>
              <a:defRPr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Headline</a:t>
            </a:r>
          </a:p>
        </p:txBody>
      </p:sp>
      <p:sp>
        <p:nvSpPr>
          <p:cNvPr id="29" name="Textplatzhalter 4"/>
          <p:cNvSpPr>
            <a:spLocks noGrp="1"/>
          </p:cNvSpPr>
          <p:nvPr>
            <p:ph type="body" sz="quarter" idx="17" hasCustomPrompt="1"/>
          </p:nvPr>
        </p:nvSpPr>
        <p:spPr>
          <a:xfrm>
            <a:off x="8077201" y="1874838"/>
            <a:ext cx="3598862" cy="270715"/>
          </a:xfrm>
        </p:spPr>
        <p:txBody>
          <a:bodyPr>
            <a:spAutoFit/>
          </a:bodyPr>
          <a:lstStyle>
            <a:lvl1pPr marL="0" indent="0">
              <a:buNone/>
              <a:defRPr b="1" cap="all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/>
              <a:t>Headline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E0E706B9-B555-4835-8529-34ED77C86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944438"/>
            <a:ext cx="9144000" cy="6774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740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34">
          <p15:clr>
            <a:srgbClr val="FBAE40"/>
          </p15:clr>
        </p15:guide>
        <p15:guide id="2" pos="2593">
          <p15:clr>
            <a:srgbClr val="FBAE40"/>
          </p15:clr>
        </p15:guide>
        <p15:guide id="3" pos="2706">
          <p15:clr>
            <a:srgbClr val="FBAE40"/>
          </p15:clr>
        </p15:guide>
        <p15:guide id="4" pos="4974">
          <p15:clr>
            <a:srgbClr val="FBAE40"/>
          </p15:clr>
        </p15:guide>
        <p15:guide id="5" pos="5087">
          <p15:clr>
            <a:srgbClr val="FBAE40"/>
          </p15:clr>
        </p15:guide>
        <p15:guide id="6" orient="horz" pos="1207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3023E926-137F-4438-B6FB-596C41AE465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4755440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think-cell Folie" r:id="rId5" imgW="344" imgH="345" progId="TCLayout.ActiveDocument.1">
                  <p:embed/>
                </p:oleObj>
              </mc:Choice>
              <mc:Fallback>
                <p:oleObj name="think-cell Folie" r:id="rId5" imgW="344" imgH="345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3023E926-137F-4438-B6FB-596C41AE46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eck 2" hidden="1">
            <a:extLst>
              <a:ext uri="{FF2B5EF4-FFF2-40B4-BE49-F238E27FC236}">
                <a16:creationId xmlns:a16="http://schemas.microsoft.com/office/drawing/2014/main" id="{7DCA5E09-5875-4F6F-B089-039F1701E71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2400" b="1" i="0" baseline="0" err="1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938" y="944438"/>
            <a:ext cx="9144000" cy="6774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9328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07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BFFF0F44-A5C4-4D43-A3B5-663C81FEBAF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7930212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think-cell Folie" r:id="rId5" imgW="344" imgH="345" progId="TCLayout.ActiveDocument.1">
                  <p:embed/>
                </p:oleObj>
              </mc:Choice>
              <mc:Fallback>
                <p:oleObj name="think-cell Folie" r:id="rId5" imgW="344" imgH="345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BFFF0F44-A5C4-4D43-A3B5-663C81FEBA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>
            <a:extLst>
              <a:ext uri="{FF2B5EF4-FFF2-40B4-BE49-F238E27FC236}">
                <a16:creationId xmlns:a16="http://schemas.microsoft.com/office/drawing/2014/main" id="{4376DB07-1DB5-4D32-9A94-BF4488E24FD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2400" b="1" i="0" baseline="0" err="1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" name="Rectangle 5"/>
          <p:cNvSpPr/>
          <p:nvPr userDrawn="1"/>
        </p:nvSpPr>
        <p:spPr bwMode="gray">
          <a:xfrm>
            <a:off x="0" y="1586211"/>
            <a:ext cx="12192000" cy="3299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15938" y="944438"/>
            <a:ext cx="9144000" cy="6774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66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05DA951B-09B3-4DA0-BAEF-CDDFCE01BA1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5549153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think-cell Folie" r:id="rId5" imgW="344" imgH="345" progId="TCLayout.ActiveDocument.1">
                  <p:embed/>
                </p:oleObj>
              </mc:Choice>
              <mc:Fallback>
                <p:oleObj name="think-cell Folie" r:id="rId5" imgW="344" imgH="345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05DA951B-09B3-4DA0-BAEF-CDDFCE01BA1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AF68BD87-6213-4263-997C-E01AA55F64E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2400" b="1" i="0" baseline="0" err="1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 bwMode="gray">
          <a:xfrm>
            <a:off x="0" y="1657350"/>
            <a:ext cx="6275388" cy="1495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5388" y="944655"/>
            <a:ext cx="5400673" cy="67749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388" y="1874838"/>
            <a:ext cx="5400673" cy="45069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295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pos="3953">
          <p15:clr>
            <a:srgbClr val="FBAE40"/>
          </p15:clr>
        </p15:guide>
        <p15:guide id="3" orient="horz" pos="120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vmlDrawing" Target="../drawings/vmlDrawing1.vml"/><Relationship Id="rId27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3B28F66A-86F7-4183-A310-BFD75F5DBAD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3"/>
            </p:custDataLst>
            <p:extLst>
              <p:ext uri="{D42A27DB-BD31-4B8C-83A1-F6EECF244321}">
                <p14:modId xmlns:p14="http://schemas.microsoft.com/office/powerpoint/2010/main" val="369547523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Folie" r:id="rId25" imgW="344" imgH="345" progId="TCLayout.ActiveDocument.1">
                  <p:embed/>
                </p:oleObj>
              </mc:Choice>
              <mc:Fallback>
                <p:oleObj name="think-cell Folie" r:id="rId25" imgW="344" imgH="345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3B28F66A-86F7-4183-A310-BFD75F5DBA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466F69BE-5A58-410D-B4CA-A76B2669E2D1}"/>
              </a:ext>
            </a:extLst>
          </p:cNvPr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de-DE" sz="2400" b="1" i="0" baseline="0" err="1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515938" y="944438"/>
            <a:ext cx="9144000" cy="67749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515937" y="1873251"/>
            <a:ext cx="11160125" cy="45084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pic>
        <p:nvPicPr>
          <p:cNvPr id="10" name="Bild 6">
            <a:extLst>
              <a:ext uri="{FF2B5EF4-FFF2-40B4-BE49-F238E27FC236}">
                <a16:creationId xmlns:a16="http://schemas.microsoft.com/office/drawing/2014/main" id="{DB9898A0-B51C-4661-8DBA-E0D3DE7F1E4B}"/>
              </a:ext>
            </a:extLst>
          </p:cNvPr>
          <p:cNvPicPr>
            <a:picLocks noChangeAspect="1"/>
          </p:cNvPicPr>
          <p:nvPr userDrawn="1"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66" y="365125"/>
            <a:ext cx="1764000" cy="434769"/>
          </a:xfrm>
          <a:prstGeom prst="rect">
            <a:avLst/>
          </a:prstGeom>
        </p:spPr>
      </p:pic>
      <p:cxnSp>
        <p:nvCxnSpPr>
          <p:cNvPr id="15" name="Straight Connector 10">
            <a:extLst>
              <a:ext uri="{FF2B5EF4-FFF2-40B4-BE49-F238E27FC236}">
                <a16:creationId xmlns:a16="http://schemas.microsoft.com/office/drawing/2014/main" id="{84EADDF1-D334-4E32-BE61-66E20E368915}"/>
              </a:ext>
            </a:extLst>
          </p:cNvPr>
          <p:cNvCxnSpPr/>
          <p:nvPr userDrawn="1"/>
        </p:nvCxnSpPr>
        <p:spPr bwMode="gray">
          <a:xfrm>
            <a:off x="515938" y="1736725"/>
            <a:ext cx="11160124" cy="1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17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  <p:sldLayoutId id="2147483755" r:id="rId18"/>
    <p:sldLayoutId id="2147483756" r:id="rId19"/>
    <p:sldLayoutId id="2147483759" r:id="rId20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buNone/>
        <a:defRPr sz="2400" b="1" kern="1200" cap="none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70000" algn="l" defTabSz="914400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08038" indent="-270000" algn="l" defTabSz="914400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defTabSz="914400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50000" indent="-270000" algn="l" defTabSz="914400" rtl="0" eaLnBrk="1" latinLnBrk="0" hangingPunct="1">
        <a:lnSpc>
          <a:spcPct val="105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25">
          <p15:clr>
            <a:srgbClr val="F26B43"/>
          </p15:clr>
        </p15:guide>
        <p15:guide id="4" pos="7355">
          <p15:clr>
            <a:srgbClr val="F26B43"/>
          </p15:clr>
        </p15:guide>
        <p15:guide id="9" orient="horz" pos="4020">
          <p15:clr>
            <a:srgbClr val="F26B43"/>
          </p15:clr>
        </p15:guide>
        <p15:guide id="12" pos="6085">
          <p15:clr>
            <a:srgbClr val="F26B43"/>
          </p15:clr>
        </p15:guide>
        <p15:guide id="13" orient="horz" pos="102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8.png"/><Relationship Id="rId3" Type="http://schemas.openxmlformats.org/officeDocument/2006/relationships/image" Target="../media/image9.tiff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2.jpeg"/><Relationship Id="rId11" Type="http://schemas.openxmlformats.org/officeDocument/2006/relationships/image" Target="../media/image17.png"/><Relationship Id="rId5" Type="http://schemas.openxmlformats.org/officeDocument/2006/relationships/image" Target="../media/image11.jpeg"/><Relationship Id="rId10" Type="http://schemas.openxmlformats.org/officeDocument/2006/relationships/image" Target="../media/image16.pn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9DAD70EF-DE16-4904-B3E3-4F8228BD24D3}"/>
              </a:ext>
            </a:extLst>
          </p:cNvPr>
          <p:cNvSpPr/>
          <p:nvPr/>
        </p:nvSpPr>
        <p:spPr>
          <a:xfrm>
            <a:off x="0" y="0"/>
            <a:ext cx="5895974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600" b="0" i="0" u="none" strike="noStrike" kern="1200" cap="none" spc="0" normalizeH="0" baseline="0" noProof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95974" y="908720"/>
            <a:ext cx="6296026" cy="677491"/>
          </a:xfrm>
        </p:spPr>
        <p:txBody>
          <a:bodyPr/>
          <a:lstStyle/>
          <a:p>
            <a:pPr algn="ctr"/>
            <a:r>
              <a:rPr lang="ru-RU" dirty="0"/>
              <a:t>Главные причины быть бестселлером  </a:t>
            </a:r>
            <a:endParaRPr lang="de-DE" dirty="0"/>
          </a:p>
        </p:txBody>
      </p:sp>
      <p:graphicFrame>
        <p:nvGraphicFramePr>
          <p:cNvPr id="8" name="Table 3"/>
          <p:cNvGraphicFramePr>
            <a:graphicFrameLocks noGrp="1"/>
          </p:cNvGraphicFramePr>
          <p:nvPr/>
        </p:nvGraphicFramePr>
        <p:xfrm>
          <a:off x="548247" y="510986"/>
          <a:ext cx="5347727" cy="12302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347727">
                  <a:extLst>
                    <a:ext uri="{9D8B030D-6E8A-4147-A177-3AD203B41FA5}">
                      <a16:colId xmlns:a16="http://schemas.microsoft.com/office/drawing/2014/main" val="2386316154"/>
                    </a:ext>
                  </a:extLst>
                </a:gridCol>
              </a:tblGrid>
              <a:tr h="1230238">
                <a:tc>
                  <a:txBody>
                    <a:bodyPr/>
                    <a:lstStyle/>
                    <a:p>
                      <a:pPr>
                        <a:lnSpc>
                          <a:spcPct val="95000"/>
                        </a:lnSpc>
                      </a:pPr>
                      <a:r>
                        <a:rPr lang="en-US" sz="4000" b="1" cap="all" baseline="0" noProof="0">
                          <a:solidFill>
                            <a:schemeClr val="bg1"/>
                          </a:solidFill>
                        </a:rPr>
                        <a:t>LEDVANCE</a:t>
                      </a:r>
                    </a:p>
                    <a:p>
                      <a:pPr>
                        <a:lnSpc>
                          <a:spcPct val="95000"/>
                        </a:lnSpc>
                      </a:pPr>
                      <a:r>
                        <a:rPr lang="en-US" sz="4000" b="1" cap="all" baseline="0" noProof="0">
                          <a:solidFill>
                            <a:schemeClr val="bg1"/>
                          </a:solidFill>
                        </a:rPr>
                        <a:t>Panel Comfort</a:t>
                      </a:r>
                      <a:endParaRPr lang="en-US" sz="4000" b="0" cap="none" baseline="0" noProof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72000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967116"/>
                  </a:ext>
                </a:extLst>
              </a:tr>
            </a:tbl>
          </a:graphicData>
        </a:graphic>
      </p:graphicFrame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56E9A70A-6A1B-4BF2-B992-3FD0DFAC6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4012" y="1875600"/>
            <a:ext cx="5472050" cy="4506150"/>
          </a:xfrm>
        </p:spPr>
        <p:txBody>
          <a:bodyPr/>
          <a:lstStyle/>
          <a:p>
            <a:pPr marL="36000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1400" b="1" kern="0" dirty="0">
                <a:solidFill>
                  <a:prstClr val="black"/>
                </a:solidFill>
                <a:latin typeface="Arial"/>
                <a:cs typeface="Arial" charset="0"/>
              </a:rPr>
              <a:t>Универсальность </a:t>
            </a:r>
            <a:r>
              <a:rPr lang="ru-RU" sz="1400" kern="0" dirty="0">
                <a:solidFill>
                  <a:prstClr val="black"/>
                </a:solidFill>
                <a:latin typeface="Arial"/>
                <a:cs typeface="Arial" charset="0"/>
              </a:rPr>
              <a:t>светильник с выбором мощности простоты использования и установки</a:t>
            </a:r>
            <a:endParaRPr lang="en-US" sz="1400" kern="0" dirty="0">
              <a:solidFill>
                <a:prstClr val="black"/>
              </a:solidFill>
              <a:latin typeface="Arial"/>
              <a:cs typeface="Arial" charset="0"/>
            </a:endParaRPr>
          </a:p>
          <a:p>
            <a:pPr marL="36000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36000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1400" b="1" kern="0" dirty="0">
                <a:solidFill>
                  <a:prstClr val="black"/>
                </a:solidFill>
                <a:latin typeface="Arial"/>
                <a:cs typeface="Arial" charset="0"/>
              </a:rPr>
              <a:t>До</a:t>
            </a:r>
            <a:r>
              <a:rPr lang="en-US" sz="1400" b="1" kern="0" dirty="0">
                <a:solidFill>
                  <a:prstClr val="black"/>
                </a:solidFill>
                <a:latin typeface="Arial"/>
                <a:cs typeface="Arial" charset="0"/>
              </a:rPr>
              <a:t> 130</a:t>
            </a:r>
            <a:r>
              <a:rPr lang="ru-RU" sz="1400" b="1" kern="0" dirty="0">
                <a:solidFill>
                  <a:prstClr val="black"/>
                </a:solidFill>
                <a:latin typeface="Arial"/>
                <a:cs typeface="Arial" charset="0"/>
              </a:rPr>
              <a:t> лм/Вт</a:t>
            </a:r>
            <a:r>
              <a:rPr lang="en-US" sz="1400" b="1" kern="0" dirty="0">
                <a:solidFill>
                  <a:prstClr val="black"/>
                </a:solidFill>
                <a:latin typeface="Arial"/>
                <a:cs typeface="Arial" charset="0"/>
              </a:rPr>
              <a:t> </a:t>
            </a:r>
            <a:r>
              <a:rPr lang="ru-RU" sz="1400" b="1" kern="0" dirty="0">
                <a:solidFill>
                  <a:prstClr val="black"/>
                </a:solidFill>
                <a:latin typeface="Arial"/>
                <a:cs typeface="Arial" charset="0"/>
              </a:rPr>
              <a:t>и</a:t>
            </a:r>
            <a:r>
              <a:rPr lang="en-US" sz="1400" b="1" kern="0" dirty="0">
                <a:solidFill>
                  <a:prstClr val="black"/>
                </a:solidFill>
                <a:latin typeface="Arial"/>
                <a:cs typeface="Arial" charset="0"/>
              </a:rPr>
              <a:t> 4320</a:t>
            </a:r>
            <a:r>
              <a:rPr lang="ru-RU" sz="1400" b="1" kern="0" dirty="0">
                <a:solidFill>
                  <a:prstClr val="black"/>
                </a:solidFill>
                <a:latin typeface="Arial"/>
                <a:cs typeface="Arial" charset="0"/>
              </a:rPr>
              <a:t> лм </a:t>
            </a:r>
            <a:r>
              <a:rPr lang="ru-RU" sz="1400" kern="0" dirty="0">
                <a:solidFill>
                  <a:prstClr val="black"/>
                </a:solidFill>
                <a:latin typeface="Arial"/>
                <a:cs typeface="Arial" charset="0"/>
              </a:rPr>
              <a:t>для высоко энергоэффективных требований</a:t>
            </a:r>
            <a:endParaRPr lang="en-US" sz="1400" kern="0" dirty="0">
              <a:solidFill>
                <a:prstClr val="black"/>
              </a:solidFill>
              <a:latin typeface="Arial"/>
              <a:cs typeface="Arial" charset="0"/>
            </a:endParaRPr>
          </a:p>
          <a:p>
            <a:pPr marL="36000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lang="en-US" sz="1400" kern="0" dirty="0">
              <a:solidFill>
                <a:prstClr val="black"/>
              </a:solidFill>
              <a:latin typeface="Arial"/>
              <a:cs typeface="Arial" charset="0"/>
            </a:endParaRPr>
          </a:p>
          <a:p>
            <a:pPr marL="360000" indent="-285750">
              <a:buFont typeface="Wingdings" panose="05000000000000000000" pitchFamily="2" charset="2"/>
              <a:buChar char="ü"/>
            </a:pPr>
            <a:r>
              <a:rPr lang="ru-RU" sz="1400" dirty="0"/>
              <a:t>Лучший комфорт от света благодаря низкой пульсации, высокому цветовому постоянству</a:t>
            </a:r>
            <a:r>
              <a:rPr lang="en-US" sz="1400" dirty="0"/>
              <a:t> (SDCM 3)</a:t>
            </a:r>
            <a:endParaRPr lang="en-US" sz="1400" b="1" dirty="0"/>
          </a:p>
          <a:p>
            <a:pPr marL="360000" indent="-285750">
              <a:buFont typeface="Wingdings" panose="05000000000000000000" pitchFamily="2" charset="2"/>
              <a:buChar char="ü"/>
            </a:pPr>
            <a:endParaRPr lang="en-US" sz="1400" b="1" dirty="0"/>
          </a:p>
          <a:p>
            <a:pPr marL="360000" indent="-285750">
              <a:buFont typeface="Wingdings" panose="05000000000000000000" pitchFamily="2" charset="2"/>
              <a:buChar char="ü"/>
            </a:pPr>
            <a:r>
              <a:rPr lang="ru-RU" sz="1400" b="1" dirty="0"/>
              <a:t>Длинный срок службы</a:t>
            </a:r>
            <a:r>
              <a:rPr lang="en-US" sz="1400" dirty="0"/>
              <a:t> 70,000</a:t>
            </a:r>
            <a:r>
              <a:rPr lang="ru-RU" sz="1400" dirty="0"/>
              <a:t>ч</a:t>
            </a:r>
            <a:r>
              <a:rPr lang="en-US" sz="1400" dirty="0"/>
              <a:t> L80/B10 @25°C</a:t>
            </a:r>
          </a:p>
          <a:p>
            <a:pPr marL="7425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lang="en-US" sz="1400" kern="0" dirty="0">
              <a:solidFill>
                <a:prstClr val="black"/>
              </a:solidFill>
              <a:latin typeface="Arial"/>
              <a:cs typeface="Arial" charset="0"/>
            </a:endParaRPr>
          </a:p>
          <a:p>
            <a:pPr marL="36000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1400" kern="0" dirty="0">
                <a:solidFill>
                  <a:prstClr val="black"/>
                </a:solidFill>
                <a:latin typeface="Arial"/>
                <a:cs typeface="Arial" charset="0"/>
              </a:rPr>
              <a:t>Легкое и </a:t>
            </a:r>
            <a:r>
              <a:rPr lang="ru-RU" sz="1400" kern="0" dirty="0" err="1">
                <a:solidFill>
                  <a:prstClr val="black"/>
                </a:solidFill>
                <a:latin typeface="Arial"/>
                <a:cs typeface="Arial" charset="0"/>
              </a:rPr>
              <a:t>безынструментальное</a:t>
            </a:r>
            <a:r>
              <a:rPr lang="ru-RU" sz="1400" kern="0" dirty="0">
                <a:solidFill>
                  <a:prstClr val="black"/>
                </a:solidFill>
                <a:latin typeface="Arial"/>
                <a:cs typeface="Arial" charset="0"/>
              </a:rPr>
              <a:t> подключение к </a:t>
            </a:r>
            <a:r>
              <a:rPr lang="ru-RU" sz="1400" kern="0" dirty="0" err="1">
                <a:solidFill>
                  <a:prstClr val="black"/>
                </a:solidFill>
                <a:latin typeface="Arial"/>
                <a:cs typeface="Arial" charset="0"/>
              </a:rPr>
              <a:t>пятиполюсному</a:t>
            </a:r>
            <a:r>
              <a:rPr lang="ru-RU" sz="1400" kern="0" dirty="0">
                <a:solidFill>
                  <a:prstClr val="black"/>
                </a:solidFill>
                <a:latin typeface="Arial"/>
                <a:cs typeface="Arial" charset="0"/>
              </a:rPr>
              <a:t> коннектору.</a:t>
            </a:r>
            <a:endParaRPr lang="en-US" sz="1400" kern="0" dirty="0">
              <a:solidFill>
                <a:prstClr val="black"/>
              </a:solidFill>
              <a:latin typeface="Arial"/>
              <a:cs typeface="Arial" charset="0"/>
            </a:endParaRPr>
          </a:p>
          <a:p>
            <a:pPr marL="36000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  <a:p>
            <a:pPr marL="360000" indent="-285750">
              <a:buFont typeface="Wingdings" panose="05000000000000000000" pitchFamily="2" charset="2"/>
              <a:buChar char="ü"/>
            </a:pPr>
            <a:r>
              <a:rPr lang="ru-RU" sz="1400" b="1" kern="0" dirty="0">
                <a:solidFill>
                  <a:srgbClr val="000000"/>
                </a:solidFill>
              </a:rPr>
              <a:t>Дополнительные сервисы</a:t>
            </a:r>
            <a:r>
              <a:rPr lang="ru-RU" sz="1400" kern="0" dirty="0">
                <a:solidFill>
                  <a:srgbClr val="000000"/>
                </a:solidFill>
              </a:rPr>
              <a:t> такие как мониторинг энергопотребления и эксплуатация с </a:t>
            </a:r>
            <a:r>
              <a:rPr lang="en-US" sz="1400" b="1" kern="0" dirty="0">
                <a:solidFill>
                  <a:srgbClr val="000000"/>
                </a:solidFill>
              </a:rPr>
              <a:t>IoT-ready</a:t>
            </a:r>
            <a:r>
              <a:rPr lang="en-US" sz="1400" kern="0" dirty="0">
                <a:solidFill>
                  <a:srgbClr val="000000"/>
                </a:solidFill>
              </a:rPr>
              <a:t> DALI </a:t>
            </a:r>
            <a:r>
              <a:rPr lang="ru-RU" sz="1400" kern="0" dirty="0">
                <a:solidFill>
                  <a:srgbClr val="000000"/>
                </a:solidFill>
              </a:rPr>
              <a:t>версии и </a:t>
            </a:r>
            <a:r>
              <a:rPr lang="en-US" sz="1400" kern="0" dirty="0">
                <a:solidFill>
                  <a:srgbClr val="000000"/>
                </a:solidFill>
              </a:rPr>
              <a:t>ZigBee</a:t>
            </a:r>
            <a:endParaRPr lang="en-US" sz="1400" kern="0" dirty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24" name="Grafik 5">
            <a:extLst>
              <a:ext uri="{FF2B5EF4-FFF2-40B4-BE49-F238E27FC236}">
                <a16:creationId xmlns:a16="http://schemas.microsoft.com/office/drawing/2014/main" id="{A8CFC38E-076E-4BD8-BFBB-DEB830A4C88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275" y="2041687"/>
            <a:ext cx="4173976" cy="41739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85849A3-65C0-48ED-9810-306BD25B3BF1}"/>
              </a:ext>
            </a:extLst>
          </p:cNvPr>
          <p:cNvSpPr txBox="1"/>
          <p:nvPr/>
        </p:nvSpPr>
        <p:spPr>
          <a:xfrm>
            <a:off x="722443" y="6204011"/>
            <a:ext cx="9113260" cy="584775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PANEL</a:t>
            </a:r>
            <a:r>
              <a:rPr lang="en-001" sz="2400" dirty="0"/>
              <a:t>     </a:t>
            </a:r>
            <a:r>
              <a:rPr lang="en-US" sz="2400" dirty="0"/>
              <a:t>Performance</a:t>
            </a:r>
            <a:r>
              <a:rPr lang="en-001" sz="2400" dirty="0"/>
              <a:t>(PL PFM)      </a:t>
            </a:r>
            <a:r>
              <a:rPr lang="en-001" sz="3200" dirty="0">
                <a:sym typeface="Wingdings" panose="05000000000000000000" pitchFamily="2" charset="2"/>
              </a:rPr>
              <a:t></a:t>
            </a:r>
            <a:r>
              <a:rPr lang="en-001" sz="2400" dirty="0">
                <a:sym typeface="Wingdings" panose="05000000000000000000" pitchFamily="2" charset="2"/>
              </a:rPr>
              <a:t>     </a:t>
            </a:r>
            <a:r>
              <a:rPr lang="en-US" sz="2400" dirty="0"/>
              <a:t>COMFORT</a:t>
            </a:r>
            <a:r>
              <a:rPr lang="en-001" sz="2400" dirty="0"/>
              <a:t>(PL CMFT)     </a:t>
            </a:r>
            <a:endParaRPr lang="en-US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7396" y="278621"/>
            <a:ext cx="352425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834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14">
            <a:extLst>
              <a:ext uri="{FF2B5EF4-FFF2-40B4-BE49-F238E27FC236}">
                <a16:creationId xmlns:a16="http://schemas.microsoft.com/office/drawing/2014/main" id="{69BA8B71-C4EC-42CE-A191-3CCF70EFB49B}"/>
              </a:ext>
            </a:extLst>
          </p:cNvPr>
          <p:cNvSpPr/>
          <p:nvPr/>
        </p:nvSpPr>
        <p:spPr>
          <a:xfrm>
            <a:off x="7573962" y="2407973"/>
            <a:ext cx="4124193" cy="314084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10800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Особенности продукта: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Эффективность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130 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лм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Вт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Световой поток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до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4320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лм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100" kern="0" dirty="0">
                <a:solidFill>
                  <a:srgbClr val="000000"/>
                </a:solidFill>
                <a:latin typeface="Arial"/>
              </a:rPr>
              <a:t>Функция </a:t>
            </a:r>
            <a:r>
              <a:rPr lang="en-US" sz="1100" kern="0" dirty="0">
                <a:solidFill>
                  <a:srgbClr val="000000"/>
                </a:solidFill>
                <a:latin typeface="Arial"/>
              </a:rPr>
              <a:t>Power Select (PS)</a:t>
            </a:r>
            <a:r>
              <a:rPr lang="ru-RU" sz="1100" kern="0" dirty="0">
                <a:solidFill>
                  <a:srgbClr val="000000"/>
                </a:solidFill>
                <a:latin typeface="Arial"/>
              </a:rPr>
              <a:t>, переключение на драйвере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Цветовые температуры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3000K/4000K/6500K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Шаг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600x600 / </a:t>
            </a:r>
            <a:r>
              <a:rPr lang="ru-RU" sz="1100" kern="0" dirty="0">
                <a:solidFill>
                  <a:srgbClr val="000000"/>
                </a:solidFill>
                <a:latin typeface="Arial"/>
              </a:rPr>
              <a:t>1200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300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Угол </a:t>
            </a:r>
            <a:r>
              <a:rPr kumimoji="0" lang="ru-RU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распределния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120°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SDCM 3</a:t>
            </a: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100" kern="0" dirty="0" err="1">
                <a:solidFill>
                  <a:srgbClr val="000000"/>
                </a:solidFill>
                <a:latin typeface="Arial"/>
              </a:rPr>
              <a:t>Кп</a:t>
            </a:r>
            <a:r>
              <a:rPr lang="en-001" sz="1100" kern="0" dirty="0">
                <a:solidFill>
                  <a:srgbClr val="000000"/>
                </a:solidFill>
                <a:latin typeface="Arial"/>
              </a:rPr>
              <a:t>&lt; 5%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100" kern="0" dirty="0">
                <a:solidFill>
                  <a:prstClr val="black"/>
                </a:solidFill>
                <a:latin typeface="Arial"/>
              </a:rPr>
              <a:t>Срок службы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до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70,000 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часов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(L80/B10 @ 25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C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1100" kern="0" dirty="0">
                <a:solidFill>
                  <a:srgbClr val="000000"/>
                </a:solidFill>
                <a:latin typeface="Arial"/>
              </a:rPr>
              <a:t>Гарантия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5 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лет</a:t>
            </a:r>
            <a:endParaRPr kumimoji="0" lang="en-US" sz="1100" b="0" i="0" u="none" strike="noStrike" kern="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1" i="0" u="none" strike="noStrike" kern="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Доступные версии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Standard (ON/OFF) 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с переключением мощности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DALI 2.0 (IoT-ready / </a:t>
            </a: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Vivares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). 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Подходит для подключения внешнего аварийного питания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EM systems)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 kern="0" dirty="0">
                <a:solidFill>
                  <a:srgbClr val="000000"/>
                </a:solidFill>
                <a:latin typeface="Arial"/>
              </a:rPr>
              <a:t>Zigbee 3.0 (</a:t>
            </a:r>
            <a:r>
              <a:rPr lang="en-US" sz="1100" kern="0" dirty="0" err="1">
                <a:solidFill>
                  <a:srgbClr val="000000"/>
                </a:solidFill>
                <a:latin typeface="Arial"/>
              </a:rPr>
              <a:t>Vivares</a:t>
            </a:r>
            <a:r>
              <a:rPr lang="en-US" sz="1100" kern="0" dirty="0">
                <a:solidFill>
                  <a:srgbClr val="000000"/>
                </a:solidFill>
                <a:latin typeface="Arial"/>
              </a:rPr>
              <a:t>)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В аварийном режиме работает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EM Conversion Box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Обзор семейства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425550"/>
              </p:ext>
            </p:extLst>
          </p:nvPr>
        </p:nvGraphicFramePr>
        <p:xfrm>
          <a:off x="73518" y="1741419"/>
          <a:ext cx="2850777" cy="13521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850777">
                  <a:extLst>
                    <a:ext uri="{9D8B030D-6E8A-4147-A177-3AD203B41FA5}">
                      <a16:colId xmlns:a16="http://schemas.microsoft.com/office/drawing/2014/main" val="2386316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b="1" cap="none" baseline="0" dirty="0">
                          <a:solidFill>
                            <a:schemeClr val="bg1"/>
                          </a:solidFill>
                        </a:rPr>
                        <a:t>Panel</a:t>
                      </a:r>
                      <a:r>
                        <a:rPr lang="en-US" sz="2800" b="1" cap="all" baseline="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b="1" cap="all" baseline="0" dirty="0">
                          <a:solidFill>
                            <a:schemeClr val="bg1"/>
                          </a:solidFill>
                        </a:rPr>
                        <a:t>Comfort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  <a:r>
                        <a:rPr kumimoji="0" lang="ru-RU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/1200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72000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8967116"/>
                  </a:ext>
                </a:extLst>
              </a:tr>
            </a:tbl>
          </a:graphicData>
        </a:graphic>
      </p:graphicFrame>
      <p:sp>
        <p:nvSpPr>
          <p:cNvPr id="31" name="Rechteck 30"/>
          <p:cNvSpPr/>
          <p:nvPr/>
        </p:nvSpPr>
        <p:spPr bwMode="auto">
          <a:xfrm>
            <a:off x="3225500" y="2407973"/>
            <a:ext cx="4124193" cy="3140847"/>
          </a:xfrm>
          <a:prstGeom prst="rect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9C9E9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5" name="Rectangle 2"/>
          <p:cNvSpPr/>
          <p:nvPr/>
        </p:nvSpPr>
        <p:spPr>
          <a:xfrm>
            <a:off x="3219707" y="5027391"/>
            <a:ext cx="21600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31825" algn="l"/>
              </a:tabLst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9C9E9F"/>
                </a:solidFill>
                <a:effectLst/>
                <a:uLnTx/>
                <a:uFillTx/>
                <a:latin typeface="Arial"/>
                <a:ea typeface="Calibri"/>
                <a:cs typeface="Times New Roman" panose="02020603050405020304" pitchFamily="18" charset="0"/>
              </a:rPr>
              <a:t>Housing: 	Aluminum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31825" algn="l"/>
              </a:tabLst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9C9E9F"/>
                </a:solidFill>
                <a:effectLst/>
                <a:uLnTx/>
                <a:uFillTx/>
                <a:latin typeface="Arial"/>
                <a:ea typeface="Calibri"/>
                <a:cs typeface="Times New Roman" panose="02020603050405020304" pitchFamily="18" charset="0"/>
              </a:rPr>
              <a:t>Diffuser: 	PS</a:t>
            </a:r>
          </a:p>
        </p:txBody>
      </p:sp>
      <p:pic>
        <p:nvPicPr>
          <p:cNvPr id="39" name="Picture 17"/>
          <p:cNvPicPr>
            <a:picLocks noChangeAspect="1"/>
          </p:cNvPicPr>
          <p:nvPr/>
        </p:nvPicPr>
        <p:blipFill rotWithShape="1">
          <a:blip r:embed="rId3" cstate="screen">
            <a:clrChange>
              <a:clrFrom>
                <a:srgbClr val="FFFEFD"/>
              </a:clrFrom>
              <a:clrTo>
                <a:srgbClr val="FFFE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01347" y="2639058"/>
            <a:ext cx="3437848" cy="1973814"/>
          </a:xfrm>
          <a:prstGeom prst="rect">
            <a:avLst/>
          </a:prstGeom>
        </p:spPr>
      </p:pic>
      <p:pic>
        <p:nvPicPr>
          <p:cNvPr id="25" name="Bildplatzhalter 3"/>
          <p:cNvPicPr>
            <a:picLocks noGrp="1" noChangeAspect="1"/>
          </p:cNvPicPr>
          <p:nvPr>
            <p:ph type="pic" sz="quarter" idx="10"/>
          </p:nvPr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6" y="4262469"/>
            <a:ext cx="2993062" cy="2119281"/>
          </a:xfrm>
        </p:spPr>
      </p:pic>
      <p:pic>
        <p:nvPicPr>
          <p:cNvPr id="43" name="Grafik 42">
            <a:extLst>
              <a:ext uri="{FF2B5EF4-FFF2-40B4-BE49-F238E27FC236}">
                <a16:creationId xmlns:a16="http://schemas.microsoft.com/office/drawing/2014/main" id="{9845605E-0D54-4DE2-94F9-BC4C9D19C67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6499" y="1799984"/>
            <a:ext cx="559653" cy="559653"/>
          </a:xfrm>
          <a:prstGeom prst="rect">
            <a:avLst/>
          </a:prstGeom>
        </p:spPr>
      </p:pic>
      <p:sp>
        <p:nvSpPr>
          <p:cNvPr id="44" name="Rechteck 14">
            <a:extLst>
              <a:ext uri="{FF2B5EF4-FFF2-40B4-BE49-F238E27FC236}">
                <a16:creationId xmlns:a16="http://schemas.microsoft.com/office/drawing/2014/main" id="{455771DC-63FF-4371-BBDB-3271F15E531E}"/>
              </a:ext>
            </a:extLst>
          </p:cNvPr>
          <p:cNvSpPr>
            <a:spLocks noChangeArrowheads="1"/>
          </p:cNvSpPr>
          <p:nvPr/>
        </p:nvSpPr>
        <p:spPr bwMode="gray">
          <a:xfrm>
            <a:off x="3411441" y="6194367"/>
            <a:ext cx="4381279" cy="493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000" tIns="0" rIns="36000" bIns="46800" numCol="3"/>
          <a:lstStyle/>
          <a:p>
            <a:pPr marL="85725" marR="0" lvl="0" indent="-85725" algn="l" defTabSz="914400" rtl="0" eaLnBrk="0" fontAlgn="auto" latinLnBrk="0" hangingPunct="0">
              <a:lnSpc>
                <a:spcPct val="110000"/>
              </a:lnSpc>
              <a:spcBef>
                <a:spcPct val="5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/>
              </a:rPr>
              <a:t>Офисы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/>
            </a:endParaRPr>
          </a:p>
          <a:p>
            <a:pPr marL="85725" marR="0" lvl="0" indent="-85725" algn="l" defTabSz="914400" rtl="0" eaLnBrk="0" fontAlgn="auto" latinLnBrk="0" hangingPunct="0">
              <a:lnSpc>
                <a:spcPct val="110000"/>
              </a:lnSpc>
              <a:spcBef>
                <a:spcPct val="5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ru-RU" sz="1200" dirty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  <a:cs typeface="Arial"/>
              </a:rPr>
              <a:t>Конференц-залы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/>
            </a:endParaRPr>
          </a:p>
          <a:p>
            <a:pPr marL="85725" marR="0" lvl="0" indent="-85725" algn="l" defTabSz="914400" rtl="0" eaLnBrk="0" fontAlgn="auto" latinLnBrk="0" hangingPunct="0">
              <a:lnSpc>
                <a:spcPct val="110000"/>
              </a:lnSpc>
              <a:spcBef>
                <a:spcPct val="5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/>
              </a:rPr>
              <a:t>Коридоры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/>
              </a:rPr>
              <a:t>,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/>
              </a:rPr>
              <a:t>Лифты</a:t>
            </a:r>
            <a:endParaRPr lang="en-US" sz="1200" dirty="0">
              <a:solidFill>
                <a:srgbClr val="000000"/>
              </a:solidFill>
              <a:latin typeface="Arial" pitchFamily="34" charset="0"/>
              <a:ea typeface="ＭＳ Ｐゴシック" pitchFamily="34" charset="-128"/>
              <a:cs typeface="Arial"/>
            </a:endParaRPr>
          </a:p>
          <a:p>
            <a:pPr marL="85725" marR="0" lvl="0" indent="-85725" algn="l" defTabSz="914400" rtl="0" eaLnBrk="0" fontAlgn="auto" latinLnBrk="0" hangingPunct="0">
              <a:lnSpc>
                <a:spcPct val="110000"/>
              </a:lnSpc>
              <a:spcBef>
                <a:spcPct val="5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/>
              </a:rPr>
              <a:t>Приемные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/>
              </a:rPr>
              <a:t>, </a:t>
            </a: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/>
              </a:rPr>
              <a:t>Фойе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/>
            </a:endParaRPr>
          </a:p>
        </p:txBody>
      </p:sp>
      <p:sp>
        <p:nvSpPr>
          <p:cNvPr id="45" name="Rechteck 4">
            <a:extLst>
              <a:ext uri="{FF2B5EF4-FFF2-40B4-BE49-F238E27FC236}">
                <a16:creationId xmlns:a16="http://schemas.microsoft.com/office/drawing/2014/main" id="{53D958DB-3E91-450E-9343-431FBD618C11}"/>
              </a:ext>
            </a:extLst>
          </p:cNvPr>
          <p:cNvSpPr/>
          <p:nvPr/>
        </p:nvSpPr>
        <p:spPr>
          <a:xfrm>
            <a:off x="3317112" y="5880091"/>
            <a:ext cx="2084545" cy="3109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10000"/>
              </a:lnSpc>
              <a:spcBef>
                <a:spcPct val="500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Arial"/>
              </a:rPr>
              <a:t>Область применения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Arial"/>
            </a:endParaRPr>
          </a:p>
        </p:txBody>
      </p:sp>
      <p:pic>
        <p:nvPicPr>
          <p:cNvPr id="24" name="Grafik 23">
            <a:extLst>
              <a:ext uri="{FF2B5EF4-FFF2-40B4-BE49-F238E27FC236}">
                <a16:creationId xmlns:a16="http://schemas.microsoft.com/office/drawing/2014/main" id="{632B6B2F-CAF5-4024-A5E4-2B75283C091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35916" y="1767920"/>
            <a:ext cx="903864" cy="600769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2AD2163C-B735-4A8F-8C64-CF252B351B50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26220" y="1767920"/>
            <a:ext cx="612000" cy="612817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CC7BE243-639F-4A5B-BB6C-F3B68A1BAED0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95133" y="1779967"/>
            <a:ext cx="599969" cy="600770"/>
          </a:xfrm>
          <a:prstGeom prst="rect">
            <a:avLst/>
          </a:prstGeom>
        </p:spPr>
      </p:pic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AFDFB7B9-B319-4E8A-9BBE-40AA3EA4C07A}"/>
              </a:ext>
            </a:extLst>
          </p:cNvPr>
          <p:cNvGrpSpPr/>
          <p:nvPr/>
        </p:nvGrpSpPr>
        <p:grpSpPr>
          <a:xfrm>
            <a:off x="8354141" y="1788609"/>
            <a:ext cx="599969" cy="600770"/>
            <a:chOff x="8796454" y="1793624"/>
            <a:chExt cx="599969" cy="600770"/>
          </a:xfrm>
        </p:grpSpPr>
        <p:pic>
          <p:nvPicPr>
            <p:cNvPr id="20" name="Grafik 19" descr="Ein Bild, das Text, ClipArt, Vektorgrafiken enthält.&#10;&#10;Automatisch generierte Beschreibung">
              <a:extLst>
                <a:ext uri="{FF2B5EF4-FFF2-40B4-BE49-F238E27FC236}">
                  <a16:creationId xmlns:a16="http://schemas.microsoft.com/office/drawing/2014/main" id="{98BE1683-03F0-464A-9918-CCB48788E5A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96454" y="1793624"/>
              <a:ext cx="599969" cy="600770"/>
            </a:xfrm>
            <a:prstGeom prst="rect">
              <a:avLst/>
            </a:prstGeom>
          </p:spPr>
        </p:pic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D8C0250F-D1B7-43E2-9CF4-77EF466EBB71}"/>
                </a:ext>
              </a:extLst>
            </p:cNvPr>
            <p:cNvSpPr/>
            <p:nvPr/>
          </p:nvSpPr>
          <p:spPr>
            <a:xfrm>
              <a:off x="8965276" y="2157153"/>
              <a:ext cx="120535" cy="137160"/>
            </a:xfrm>
            <a:prstGeom prst="rect">
              <a:avLst/>
            </a:prstGeom>
            <a:solidFill>
              <a:srgbClr val="F1521B"/>
            </a:solidFill>
            <a:ln>
              <a:noFill/>
            </a:ln>
          </p:spPr>
          <p:txBody>
            <a:bodyPr wrap="square" rtlCol="0" anchor="ctr">
              <a:noAutofit/>
            </a:bodyPr>
            <a:lstStyle/>
            <a:p>
              <a:pPr algn="ctr"/>
              <a:endParaRPr lang="de-DE" sz="1600" err="1"/>
            </a:p>
          </p:txBody>
        </p:sp>
      </p:grpSp>
      <p:pic>
        <p:nvPicPr>
          <p:cNvPr id="26" name="Grafik 25">
            <a:extLst>
              <a:ext uri="{FF2B5EF4-FFF2-40B4-BE49-F238E27FC236}">
                <a16:creationId xmlns:a16="http://schemas.microsoft.com/office/drawing/2014/main" id="{8B4216AC-1AAF-4AAA-8B05-9A06437E73D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73863" y="1789098"/>
            <a:ext cx="616359" cy="612817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454C2270-9A3A-4DAD-92D7-36BF951DEB2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049261" y="1798957"/>
            <a:ext cx="599969" cy="590422"/>
          </a:xfrm>
          <a:prstGeom prst="rect">
            <a:avLst/>
          </a:prstGeom>
        </p:spPr>
      </p:pic>
      <p:sp>
        <p:nvSpPr>
          <p:cNvPr id="27" name="TextBox 6">
            <a:extLst>
              <a:ext uri="{FF2B5EF4-FFF2-40B4-BE49-F238E27FC236}">
                <a16:creationId xmlns:a16="http://schemas.microsoft.com/office/drawing/2014/main" id="{0F83A29F-1A6C-4FDC-809C-6B7E104F9BFC}"/>
              </a:ext>
            </a:extLst>
          </p:cNvPr>
          <p:cNvSpPr txBox="1"/>
          <p:nvPr/>
        </p:nvSpPr>
        <p:spPr>
          <a:xfrm>
            <a:off x="-1" y="291584"/>
            <a:ext cx="305602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Новинка</a:t>
            </a:r>
            <a:r>
              <a:rPr lang="de-DE" b="1" dirty="0">
                <a:solidFill>
                  <a:schemeClr val="accent1"/>
                </a:solidFill>
              </a:rPr>
              <a:t> 202</a:t>
            </a:r>
            <a:r>
              <a:rPr lang="ru-RU" b="1" dirty="0">
                <a:solidFill>
                  <a:schemeClr val="accent1"/>
                </a:solidFill>
              </a:rPr>
              <a:t>3 февраль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98B76F-B7B0-0FDE-68D8-09BB8FA2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5106" y="1789545"/>
            <a:ext cx="796019" cy="600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19917" y="319676"/>
            <a:ext cx="352425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463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3EBD65EE-A2DA-4736-B2DB-09D1D3EC51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6580" y="1732741"/>
            <a:ext cx="6479627" cy="4975982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B878F11E-186F-45A2-9484-23D8B2088F6A}"/>
              </a:ext>
            </a:extLst>
          </p:cNvPr>
          <p:cNvSpPr/>
          <p:nvPr/>
        </p:nvSpPr>
        <p:spPr>
          <a:xfrm>
            <a:off x="515934" y="1747886"/>
            <a:ext cx="4670663" cy="493981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600" err="1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CB84ACE-6CEB-4210-A790-F5E6CBB0B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597" y="616711"/>
            <a:ext cx="9144000" cy="677491"/>
          </a:xfrm>
        </p:spPr>
        <p:txBody>
          <a:bodyPr/>
          <a:lstStyle/>
          <a:p>
            <a:r>
              <a:rPr lang="ru-RU" dirty="0"/>
              <a:t>Функция </a:t>
            </a:r>
            <a:r>
              <a:rPr lang="en-US" dirty="0"/>
              <a:t>Power Select (PS) </a:t>
            </a:r>
            <a:r>
              <a:rPr lang="ru-RU" dirty="0"/>
              <a:t>у драйвера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Во всех версиях</a:t>
            </a:r>
            <a:r>
              <a:rPr lang="en-US" dirty="0"/>
              <a:t> ON/OFF </a:t>
            </a:r>
            <a:r>
              <a:rPr lang="ru-RU" dirty="0"/>
              <a:t>семейства</a:t>
            </a:r>
            <a:r>
              <a:rPr lang="en-US" dirty="0"/>
              <a:t> Panel COMFORT CRI80</a:t>
            </a:r>
            <a:endParaRPr lang="de-DE" dirty="0"/>
          </a:p>
        </p:txBody>
      </p:sp>
      <p:sp>
        <p:nvSpPr>
          <p:cNvPr id="7" name="TextBox 24">
            <a:extLst>
              <a:ext uri="{FF2B5EF4-FFF2-40B4-BE49-F238E27FC236}">
                <a16:creationId xmlns:a16="http://schemas.microsoft.com/office/drawing/2014/main" id="{D91903D7-69D0-43E0-8B64-18FC05BF88BC}"/>
              </a:ext>
            </a:extLst>
          </p:cNvPr>
          <p:cNvSpPr txBox="1"/>
          <p:nvPr/>
        </p:nvSpPr>
        <p:spPr>
          <a:xfrm>
            <a:off x="515934" y="5157718"/>
            <a:ext cx="4670663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PL Comfort </a:t>
            </a:r>
            <a:r>
              <a:rPr lang="ru-RU" sz="1600" b="1" dirty="0">
                <a:solidFill>
                  <a:schemeClr val="bg1"/>
                </a:solidFill>
              </a:rPr>
              <a:t>с выбором светового потока </a:t>
            </a:r>
            <a:r>
              <a:rPr lang="en-US" sz="1600" b="1" dirty="0">
                <a:solidFill>
                  <a:schemeClr val="bg1"/>
                </a:solidFill>
              </a:rPr>
              <a:t>(Power Select - PS):</a:t>
            </a:r>
          </a:p>
          <a:p>
            <a:endParaRPr lang="en-US" sz="1600" b="1" dirty="0">
              <a:solidFill>
                <a:schemeClr val="bg1"/>
              </a:solidFill>
            </a:endParaRPr>
          </a:p>
          <a:p>
            <a:r>
              <a:rPr lang="en-US" sz="1600" b="1" dirty="0">
                <a:solidFill>
                  <a:schemeClr val="bg1"/>
                </a:solidFill>
              </a:rPr>
              <a:t>      33W:     4320 / 3900 / 3640lm</a:t>
            </a:r>
          </a:p>
          <a:p>
            <a:r>
              <a:rPr lang="en-US" sz="1600" b="1" dirty="0">
                <a:solidFill>
                  <a:schemeClr val="bg1"/>
                </a:solidFill>
              </a:rPr>
              <a:t>      28W:                           3640 / 3120 / 2900lm</a:t>
            </a:r>
          </a:p>
          <a:p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125A134-D89F-47EA-875E-729167E930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2643" y="2425023"/>
            <a:ext cx="3667128" cy="2570417"/>
          </a:xfrm>
          <a:prstGeom prst="rect">
            <a:avLst/>
          </a:prstGeom>
        </p:spPr>
      </p:pic>
      <p:sp>
        <p:nvSpPr>
          <p:cNvPr id="13" name="Rechteck 7">
            <a:extLst>
              <a:ext uri="{FF2B5EF4-FFF2-40B4-BE49-F238E27FC236}">
                <a16:creationId xmlns:a16="http://schemas.microsoft.com/office/drawing/2014/main" id="{988856F4-32BE-4A90-A04F-3FD3CE86F7DA}"/>
              </a:ext>
            </a:extLst>
          </p:cNvPr>
          <p:cNvSpPr/>
          <p:nvPr/>
        </p:nvSpPr>
        <p:spPr>
          <a:xfrm>
            <a:off x="5216580" y="1714086"/>
            <a:ext cx="6479627" cy="5013292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33DB3A1-D5EE-4F23-9C2F-432E9BCC86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5649" y="3429000"/>
            <a:ext cx="1479999" cy="752052"/>
          </a:xfrm>
          <a:prstGeom prst="rect">
            <a:avLst/>
          </a:prstGeom>
        </p:spPr>
      </p:pic>
      <p:sp>
        <p:nvSpPr>
          <p:cNvPr id="23" name="Textfeld 22">
            <a:extLst>
              <a:ext uri="{FF2B5EF4-FFF2-40B4-BE49-F238E27FC236}">
                <a16:creationId xmlns:a16="http://schemas.microsoft.com/office/drawing/2014/main" id="{14288A9E-C5AD-4F01-9BB4-63F5FE16B5DD}"/>
              </a:ext>
            </a:extLst>
          </p:cNvPr>
          <p:cNvSpPr txBox="1"/>
          <p:nvPr/>
        </p:nvSpPr>
        <p:spPr>
          <a:xfrm>
            <a:off x="5291526" y="1747886"/>
            <a:ext cx="6479627" cy="470128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Преимущества </a:t>
            </a:r>
            <a:r>
              <a:rPr lang="de-DE" b="1" dirty="0">
                <a:solidFill>
                  <a:schemeClr val="accent1"/>
                </a:solidFill>
              </a:rPr>
              <a:t>Power Select (PS):</a:t>
            </a:r>
          </a:p>
          <a:p>
            <a:endParaRPr lang="de-DE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50" b="1" dirty="0">
                <a:solidFill>
                  <a:schemeClr val="accent1"/>
                </a:solidFill>
              </a:rPr>
              <a:t>Уменьшение сложности</a:t>
            </a:r>
            <a:r>
              <a:rPr lang="de-DE" sz="155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ru-RU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только</a:t>
            </a:r>
            <a:r>
              <a:rPr lang="de-DE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</a:t>
            </a:r>
            <a:r>
              <a:rPr lang="ru-RU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артикула</a:t>
            </a:r>
            <a:r>
              <a:rPr lang="de-DE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вместо</a:t>
            </a:r>
            <a:r>
              <a:rPr lang="de-DE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</a:t>
            </a:r>
            <a:r>
              <a:rPr lang="ru-RU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х</a:t>
            </a:r>
            <a:r>
              <a:rPr lang="de-DE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мощностей </a:t>
            </a:r>
            <a:r>
              <a:rPr lang="de-DE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ru-RU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 сравнении с </a:t>
            </a:r>
            <a:r>
              <a:rPr lang="de-DE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PL PFM)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5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Предоставляет пользователю</a:t>
            </a:r>
            <a:r>
              <a:rPr lang="de-DE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1550" b="1" dirty="0">
                <a:solidFill>
                  <a:schemeClr val="accent1"/>
                </a:solidFill>
              </a:rPr>
              <a:t>свободу в выборе необходимого светового потока</a:t>
            </a:r>
            <a:r>
              <a:rPr lang="de-DE" sz="1550" b="1" dirty="0">
                <a:solidFill>
                  <a:schemeClr val="accent1"/>
                </a:solidFill>
              </a:rPr>
              <a:t> </a:t>
            </a:r>
            <a:r>
              <a:rPr lang="de-DE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ru-RU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например различные высоты потолков или предпочтения покупателей)</a:t>
            </a:r>
            <a:endParaRPr lang="de-DE" sz="15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de-DE" sz="15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50" b="1" dirty="0">
                <a:solidFill>
                  <a:schemeClr val="accent1"/>
                </a:solidFill>
              </a:rPr>
              <a:t>Удобный доступ </a:t>
            </a:r>
            <a:r>
              <a:rPr lang="ru-RU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переключение на внешнем драйвере</a:t>
            </a:r>
            <a:endParaRPr lang="de-DE" sz="15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5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Светильник может быть использован с малой мощностью для </a:t>
            </a:r>
            <a:r>
              <a:rPr lang="de-DE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 </a:t>
            </a:r>
            <a:r>
              <a:rPr lang="ru-RU" sz="1550" b="1" dirty="0">
                <a:solidFill>
                  <a:schemeClr val="accent1"/>
                </a:solidFill>
              </a:rPr>
              <a:t>увеличения экономии энергии.</a:t>
            </a:r>
            <a:endParaRPr lang="de-DE" sz="1550" b="1" dirty="0">
              <a:solidFill>
                <a:schemeClr val="accent1"/>
              </a:solidFill>
            </a:endParaRPr>
          </a:p>
          <a:p>
            <a:endParaRPr lang="de-DE" sz="15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Версии </a:t>
            </a:r>
            <a:r>
              <a:rPr lang="de-DE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28W/33W </a:t>
            </a:r>
            <a:r>
              <a:rPr lang="ru-RU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включают поток</a:t>
            </a:r>
            <a:r>
              <a:rPr lang="de-DE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3640</a:t>
            </a:r>
            <a:r>
              <a:rPr lang="ru-RU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лм, который сейчас самый распространенный</a:t>
            </a:r>
            <a:r>
              <a:rPr lang="de-DE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l. </a:t>
            </a:r>
            <a:r>
              <a:rPr lang="ru-RU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Дает потребителю </a:t>
            </a:r>
            <a:r>
              <a:rPr lang="ru-RU" sz="1550" b="1" dirty="0">
                <a:solidFill>
                  <a:schemeClr val="accent1"/>
                </a:solidFill>
              </a:rPr>
              <a:t>опцию выбрать </a:t>
            </a:r>
            <a:r>
              <a:rPr lang="ru-RU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наиболее эффективный для себя вариант </a:t>
            </a:r>
            <a:r>
              <a:rPr lang="de-DE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(28W) </a:t>
            </a:r>
            <a:r>
              <a:rPr lang="ru-RU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или</a:t>
            </a:r>
            <a:r>
              <a:rPr lang="de-DE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33W</a:t>
            </a:r>
            <a:r>
              <a:rPr lang="ru-RU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чтобы иметь возможность изменить световой поток </a:t>
            </a:r>
            <a:r>
              <a:rPr lang="ru-RU" sz="155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деградируемых</a:t>
            </a:r>
            <a:r>
              <a:rPr lang="ru-RU" sz="15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с течением времени диодов.</a:t>
            </a:r>
            <a:endParaRPr lang="de-DE" sz="15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EA1F459-96BB-4548-8722-2B9E7D04EB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9918" y="1812510"/>
            <a:ext cx="1232106" cy="122502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43897" y="283336"/>
            <a:ext cx="331470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3534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C93X01SQ7usGa8NWeQze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deSoRDCTh.FpyVirY3z5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pTy5MX7RUe0iA.9jXEiT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oJB.e8HSViX5Q0s_U91I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crfvCyrQPy_Ksg5oZoBl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RgmZ3WgSPW6bAB6yOVog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JfEhO7uQJ6u1epakZAFh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xSBxD_oTdKpquzhlUYsT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GY5k_6XQo.oP0ef1pb0p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DIbu8mNSRmtpYiIyypg7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z13HgEsR4yN3qNS0pVKt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IBoiCVTSVeiWE1KV9C0a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75GDBl1Qg.LicFT.Tlto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MASTERWIZARD" val="LEDVANCE_LOGO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pxtpl0BQGytLFVaoyJ9c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MASTERWIZARD" val="LEDVANCE_LOGO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1SKXFk4QbqhlpvC0E7t.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jYvEipYRlartBXnPbYg_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8RRgMqESgq4l9lwOXEUs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fCo4.jOQeKjjU29iDakC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MbcyLT4SP6K3QGT3wzs2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LEDVANCE">
  <a:themeElements>
    <a:clrScheme name="Custom 6">
      <a:dk1>
        <a:sysClr val="windowText" lastClr="000000"/>
      </a:dk1>
      <a:lt1>
        <a:sysClr val="window" lastClr="FFFFFF"/>
      </a:lt1>
      <a:dk2>
        <a:srgbClr val="6F6F6F"/>
      </a:dk2>
      <a:lt2>
        <a:srgbClr val="E6E6E6"/>
      </a:lt2>
      <a:accent1>
        <a:srgbClr val="FF6600"/>
      </a:accent1>
      <a:accent2>
        <a:srgbClr val="9C9E9F"/>
      </a:accent2>
      <a:accent3>
        <a:srgbClr val="CBCBCB"/>
      </a:accent3>
      <a:accent4>
        <a:srgbClr val="FF8555"/>
      </a:accent4>
      <a:accent5>
        <a:srgbClr val="FFA37E"/>
      </a:accent5>
      <a:accent6>
        <a:srgbClr val="FFC2A9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accent2"/>
          </a:solidFill>
        </a:ln>
      </a:spPr>
      <a:bodyPr wrap="square" rtlCol="0" anchor="ctr">
        <a:noAutofit/>
      </a:bodyPr>
      <a:lstStyle>
        <a:defPPr algn="ctr">
          <a:defRPr sz="1600" dirty="0" err="1" smtClean="0"/>
        </a:defPPr>
      </a:lstStyle>
    </a:spDef>
    <a:lnDef>
      <a:spPr bwMode="gray"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custClrLst>
    <a:custClr name="Green">
      <a:srgbClr val="9ECC14"/>
    </a:custClr>
    <a:custClr name="Turquoise">
      <a:srgbClr val="00A9B2"/>
    </a:custClr>
    <a:custClr name="Purple">
      <a:srgbClr val="5D305B"/>
    </a:custClr>
    <a:custClr name="Yellow">
      <a:srgbClr val="FFAB00"/>
    </a:custClr>
    <a:custClr name="Blue">
      <a:srgbClr val="91BED4"/>
    </a:custClr>
  </a:custClrLst>
  <a:extLst>
    <a:ext uri="{05A4C25C-085E-4340-85A3-A5531E510DB2}">
      <thm15:themeFamily xmlns:thm15="http://schemas.microsoft.com/office/thememl/2012/main" name="190627_PPT Master.pptx  -  Schreibgeschützt" id="{DC3D77A5-39C6-4E4F-AE5E-F26B39A3142A}" vid="{0E369222-FCA0-4986-AAF5-A793A826A4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EA029761B0134A827346E86517B459" ma:contentTypeVersion="17" ma:contentTypeDescription="Create a new document." ma:contentTypeScope="" ma:versionID="33fbbbf9de253bc7ffcd2aa0eb428947">
  <xsd:schema xmlns:xsd="http://www.w3.org/2001/XMLSchema" xmlns:xs="http://www.w3.org/2001/XMLSchema" xmlns:p="http://schemas.microsoft.com/office/2006/metadata/properties" xmlns:ns2="178450e0-6fa5-4474-b4c8-d18419a183b3" xmlns:ns3="4cfe496b-e2b6-4022-9560-3b25b32a23c7" xmlns:ns4="74ffb7e6-092d-4538-a09d-7e0bb066b0b7" targetNamespace="http://schemas.microsoft.com/office/2006/metadata/properties" ma:root="true" ma:fieldsID="601d267cd7db0ce956f8867f583fe5ad" ns2:_="" ns3:_="" ns4:_="">
    <xsd:import namespace="178450e0-6fa5-4474-b4c8-d18419a183b3"/>
    <xsd:import namespace="4cfe496b-e2b6-4022-9560-3b25b32a23c7"/>
    <xsd:import namespace="74ffb7e6-092d-4538-a09d-7e0bb066b0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4:TaxCatchAll" minOccurs="0"/>
                <xsd:element ref="ns2:_x0414__x0430__x0442__x0430_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8450e0-6fa5-4474-b4c8-d18419a183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e91f32e0-ce09-4d54-8cd8-e0cdb957bf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x0414__x0430__x0442__x0430_" ma:index="23" nillable="true" ma:displayName="Дата" ma:format="DateTime" ma:internalName="_x0414__x0430__x0442__x0430_">
      <xsd:simpleType>
        <xsd:restriction base="dms:DateTime"/>
      </xsd:simpleType>
    </xsd:element>
    <xsd:element name="MediaServiceLocation" ma:index="24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fe496b-e2b6-4022-9560-3b25b32a23c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fb7e6-092d-4538-a09d-7e0bb066b0b7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276389bc-d4f8-4fbb-bb5b-87237ba698de}" ma:internalName="TaxCatchAll" ma:showField="CatchAllData" ma:web="4cfe496b-e2b6-4022-9560-3b25b32a23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178450e0-6fa5-4474-b4c8-d18419a183b3" xsi:nil="true"/>
    <_x0414__x0430__x0442__x0430_ xmlns="178450e0-6fa5-4474-b4c8-d18419a183b3" xsi:nil="true"/>
    <SharedWithUsers xmlns="4cfe496b-e2b6-4022-9560-3b25b32a23c7">
      <UserInfo>
        <DisplayName/>
        <AccountId xsi:nil="true"/>
        <AccountType/>
      </UserInfo>
    </SharedWithUsers>
    <lcf76f155ced4ddcb4097134ff3c332f xmlns="178450e0-6fa5-4474-b4c8-d18419a183b3">
      <Terms xmlns="http://schemas.microsoft.com/office/infopath/2007/PartnerControls"/>
    </lcf76f155ced4ddcb4097134ff3c332f>
    <TaxCatchAll xmlns="74ffb7e6-092d-4538-a09d-7e0bb066b0b7" xsi:nil="true"/>
  </documentManagement>
</p:properties>
</file>

<file path=customXml/itemProps1.xml><?xml version="1.0" encoding="utf-8"?>
<ds:datastoreItem xmlns:ds="http://schemas.openxmlformats.org/officeDocument/2006/customXml" ds:itemID="{A31AF816-DBEE-4324-ACF3-E11EF6818B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8450e0-6fa5-4474-b4c8-d18419a183b3"/>
    <ds:schemaRef ds:uri="4cfe496b-e2b6-4022-9560-3b25b32a23c7"/>
    <ds:schemaRef ds:uri="74ffb7e6-092d-4538-a09d-7e0bb066b0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5B73F1-C81A-4D4A-A2E6-779C4C71C4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177F10-5733-45D0-B98A-3D282DF8ADA4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74ffb7e6-092d-4538-a09d-7e0bb066b0b7"/>
    <ds:schemaRef ds:uri="http://purl.org/dc/terms/"/>
    <ds:schemaRef ds:uri="http://schemas.openxmlformats.org/package/2006/metadata/core-properties"/>
    <ds:schemaRef ds:uri="4cfe496b-e2b6-4022-9560-3b25b32a23c7"/>
    <ds:schemaRef ds:uri="http://purl.org/dc/dcmitype/"/>
    <ds:schemaRef ds:uri="178450e0-6fa5-4474-b4c8-d18419a183b3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31794</TotalTime>
  <Words>343</Words>
  <Application>Microsoft Office PowerPoint</Application>
  <PresentationFormat>Широкоэкранный</PresentationFormat>
  <Paragraphs>62</Paragraphs>
  <Slides>3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ＭＳ Ｐゴシック</vt:lpstr>
      <vt:lpstr>Arial</vt:lpstr>
      <vt:lpstr>Calibri</vt:lpstr>
      <vt:lpstr>Symbol</vt:lpstr>
      <vt:lpstr>Times New Roman</vt:lpstr>
      <vt:lpstr>Wingdings</vt:lpstr>
      <vt:lpstr>1_LEDVANCE</vt:lpstr>
      <vt:lpstr>think-cell Folie</vt:lpstr>
      <vt:lpstr>Главные причины быть бестселлером  </vt:lpstr>
      <vt:lpstr>Обзор семейства</vt:lpstr>
      <vt:lpstr>Функция Power Select (PS) у драйвера Во всех версиях ON/OFF семейства Panel COMFORT CRI80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Milyutin, Dmitry (EXTERNAL)</dc:creator>
  <cp:lastModifiedBy>Жуков Виталий</cp:lastModifiedBy>
  <cp:revision>12</cp:revision>
  <dcterms:created xsi:type="dcterms:W3CDTF">2023-01-24T12:20:36Z</dcterms:created>
  <dcterms:modified xsi:type="dcterms:W3CDTF">2023-06-09T08:15:03Z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0x01010004EA029761B0134A827346E86517B459</vt:lpwstr>
  </property>
</Properties>
</file>